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62" r:id="rId3"/>
    <p:sldId id="324" r:id="rId4"/>
    <p:sldId id="279" r:id="rId5"/>
    <p:sldId id="289" r:id="rId6"/>
    <p:sldId id="313" r:id="rId7"/>
    <p:sldId id="325" r:id="rId8"/>
    <p:sldId id="280" r:id="rId9"/>
    <p:sldId id="265" r:id="rId10"/>
    <p:sldId id="281" r:id="rId11"/>
    <p:sldId id="282" r:id="rId12"/>
    <p:sldId id="283" r:id="rId13"/>
    <p:sldId id="267" r:id="rId14"/>
    <p:sldId id="266" r:id="rId15"/>
    <p:sldId id="269" r:id="rId16"/>
    <p:sldId id="268" r:id="rId17"/>
    <p:sldId id="284" r:id="rId18"/>
    <p:sldId id="285" r:id="rId19"/>
    <p:sldId id="286" r:id="rId20"/>
    <p:sldId id="290" r:id="rId21"/>
    <p:sldId id="287" r:id="rId22"/>
    <p:sldId id="320" r:id="rId23"/>
    <p:sldId id="288" r:id="rId24"/>
    <p:sldId id="315" r:id="rId25"/>
    <p:sldId id="299" r:id="rId26"/>
    <p:sldId id="310" r:id="rId27"/>
    <p:sldId id="311" r:id="rId28"/>
    <p:sldId id="308" r:id="rId29"/>
    <p:sldId id="326" r:id="rId30"/>
    <p:sldId id="272" r:id="rId31"/>
    <p:sldId id="270" r:id="rId32"/>
    <p:sldId id="271" r:id="rId33"/>
    <p:sldId id="273" r:id="rId34"/>
    <p:sldId id="278" r:id="rId35"/>
    <p:sldId id="274" r:id="rId36"/>
    <p:sldId id="314" r:id="rId37"/>
    <p:sldId id="277" r:id="rId38"/>
    <p:sldId id="292" r:id="rId39"/>
    <p:sldId id="293" r:id="rId40"/>
    <p:sldId id="316" r:id="rId41"/>
    <p:sldId id="294" r:id="rId42"/>
    <p:sldId id="317" r:id="rId43"/>
    <p:sldId id="295" r:id="rId44"/>
    <p:sldId id="318" r:id="rId45"/>
    <p:sldId id="296" r:id="rId46"/>
    <p:sldId id="297" r:id="rId47"/>
    <p:sldId id="298" r:id="rId48"/>
    <p:sldId id="306" r:id="rId49"/>
    <p:sldId id="301" r:id="rId50"/>
    <p:sldId id="300" r:id="rId51"/>
    <p:sldId id="302" r:id="rId52"/>
    <p:sldId id="303" r:id="rId53"/>
    <p:sldId id="304" r:id="rId54"/>
    <p:sldId id="305" r:id="rId55"/>
    <p:sldId id="276" r:id="rId56"/>
    <p:sldId id="323" r:id="rId57"/>
    <p:sldId id="309" r:id="rId58"/>
  </p:sldIdLst>
  <p:sldSz cx="12192000" cy="6858000"/>
  <p:notesSz cx="6875463" cy="10002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.Donde" initials="B" lastIdx="1" clrIdx="0">
    <p:extLst>
      <p:ext uri="{19B8F6BF-5375-455C-9EA6-DF929625EA0E}">
        <p15:presenceInfo xmlns:p15="http://schemas.microsoft.com/office/powerpoint/2012/main" userId="S-1-5-21-755458980-679903451-72530441-12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8T09:06:07.28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5:35.3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24575,'13'1'0,"-1"0"0,1 1 0,17 5 0,25 3 0,222-7 0,-19-3 0,-156 11 0,49 2 0,-124-12 0,51 9 0,-50-5 0,47 2 0,298-8 0,-331-3-1365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5:37.77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24575,'1026'0'-1365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5:40.1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24575,'664'0'0,"-509"12"0,-3 0 0,530-13-1365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3:36.49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24575,'188'12'0,"-30"-1"0,361-10 0,-477-6-1365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3:36.8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3:40.51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1259 1 24575,'0'2'0,"0"0"0,1 0 0,0-1 0,-1 1 0,1 0 0,0 0 0,0 0 0,0-1 0,0 1 0,0-1 0,0 1 0,1-1 0,-1 1 0,1-1 0,-1 0 0,1 1 0,-1-1 0,1 0 0,-1 0 0,1 0 0,0 0 0,3 1 0,46 16 0,-42-15 0,15 3 0,0-1 0,1-2 0,40 2 0,35 5 0,-33-2 0,-50-6 0,1 0 0,0 1 0,-1 0 0,0 1 0,31 13 0,-40-14 0,1 0 0,-1-1 0,0 0 0,1-1 0,-1 1 0,10-1 0,31 7 0,-49-9 0,0 1 0,1 0 0,-1 0 0,0 0 0,0 0 0,0 0 0,1 0 0,-1 0 0,0 0 0,0 0 0,1 0 0,-1 0 0,0 0 0,0 0 0,1 0 0,-1 0 0,0 0 0,0 1 0,1-1 0,-1 0 0,0 0 0,0 0 0,0 0 0,1 0 0,-1 0 0,0 1 0,0-1 0,0 0 0,0 0 0,1 0 0,-1 1 0,0-1 0,0 0 0,0 0 0,0 0 0,0 1 0,0-1 0,0 0 0,1 0 0,-1 1 0,0-1 0,0 0 0,0 0 0,0 1 0,0-1 0,0 0 0,0 0 0,0 1 0,-1-1 0,-14 6 0,-31 0 0,43-6 0,-71 9 0,22-2 0,-62 1 0,71-8 0,-9 0 0,0-1 0,-82-14 0,75 8 0,1 1 0,0 4 0,-70 5 0,11 0 0,76-5 0,0-1 0,-45-10 0,63 10 0,1 1 0,0 1 0,-1 1 0,1 1 0,-1 1 0,-41 9 0,-128 49 0,72-20 0,96-33 0,0-1 0,0-1 0,0 0 0,-1-3 0,-36 1 0,14-3-1365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3:43.4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536 1 24575,'697'0'0,"-1286"0"0,548 2 0,-49 8 0,48-4 0,-45 0 0,-297-7-1365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4:44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65 148 24575,'139'-12'0,"-92"6"0,49 0 0,24 9 0,132-6 0,-184-9 0,-57 9 0,0 0 0,0 1 0,1 0 0,-1 0 0,1 1 0,-1 1 0,1 0 0,-1 1 0,22 4 0,-32-5 0,-1 0 0,1 0 0,-1 0 0,1 0 0,-1 0 0,1 0 0,-1 0 0,0 0 0,1 0 0,-1 1 0,1-1 0,-1 0 0,0 0 0,1 0 0,-1 1 0,1-1 0,-1 0 0,0 1 0,0-1 0,1 0 0,-1 1 0,0-1 0,1 0 0,-1 1 0,0-1 0,0 1 0,0-1 0,1 0 0,-1 1 0,0-1 0,0 1 0,0-1 0,0 1 0,0-1 0,0 1 0,-13 12 0,-26 2 0,-12-9 0,-1-2 0,-100-6 0,47-1 0,67 3 0,-10-1 0,-1 2 0,-88 13 0,102-9 0,0-1 0,-1-2 0,-34-3 0,168 3 0,41 0 0,170 23 0,-249-15 0,-1 2 0,74 25 0,-192-36 0,28-4 0,-597-38 0,605 42 0,0 0 0,0 2 0,0 0 0,-37 11 0,70-8 0,9 0 0,33 1 0,104-1 0,-130-5 0,-39-2 0,0-1 0,0 0 0,0-1 0,0 0 0,0-1 0,0 0 0,1-1 0,0-1 0,0 0 0,0 0 0,1-1 0,0-1 0,0 0 0,1 0 0,-18-19 0,26 23 0,0 1 0,-1-1 0,1 1 0,1-1 0,-1 0 0,1 0 0,-1 0 0,1 0 0,0 0 0,1 0 0,-1 0 0,1-1 0,-1 1 0,1 0 0,1 0 0,-1 0 0,1-1 0,-1 1 0,1 0 0,0 0 0,1 0 0,-1 0 0,1 0 0,-1 1 0,5-8 0,-4 12 0,0 0 0,0 1 0,0-1 0,-1 1 0,1-1 0,-1 1 0,1 0 0,-1-1 0,0 1 0,1 0 0,-1 0 0,0 0 0,0 0 0,-1 0 0,2 4 0,3 3 0,-1-3 0,0-1 0,0 1 0,0-1 0,1 0 0,0 0 0,0 0 0,0 0 0,1-1 0,0 0 0,0 0 0,0-1 0,0 0 0,9 4 0,-2-3 0,0-1 0,0-1 0,1 0 0,-1 0 0,28-2 0,-25 0 0,45 1 0,-1-3 0,92-15 0,-81 7 0,-54 9 0,0-1 0,0-1 0,0 0 0,-1-1 0,31-12 0,-43 14 0,0 1 0,0 0 0,0 1 0,1-1 0,-1 1 0,0 0 0,0-1 0,0 2 0,1-1 0,7 2 0,-10-1 0,0 0 0,0-1 0,1 1 0,-1-1 0,0 1 0,1-1 0,-1 0 0,1 0 0,-1 0 0,0 0 0,1-1 0,-1 1 0,0-1 0,1 1 0,-1-1 0,0 0 0,0 0 0,1 0 0,-1 0 0,0 0 0,0 0 0,0-1 0,0 1 0,0 0 0,-1-1 0,1 0 0,2-2 0,-3 1 0,0 1 0,0 0 0,0 0 0,0 0 0,-1-1 0,1 1 0,-1 0 0,1 0 0,-1-1 0,0 1 0,0 0 0,0-1 0,-1-3 0,2-15 0,-1 21 0,0 0 0,0 0 0,0 0 0,0 0 0,0 0 0,1-1 0,-1 1 0,0 0 0,0 0 0,0 0 0,0 0 0,0 0 0,0 0 0,0 0 0,1 0 0,-1 0 0,0 0 0,0 0 0,0-1 0,0 1 0,0 0 0,0 0 0,1 0 0,-1 0 0,0 0 0,0 0 0,0 0 0,0 0 0,0 0 0,1 0 0,-1 0 0,0 0 0,0 1 0,0-1 0,0 0 0,0 0 0,1 0 0,-1 0 0,0 0 0,0 0 0,0 0 0,0 0 0,0 0 0,0 0 0,0 0 0,1 1 0,-1-1 0,0 0 0,0 0 0,0 0 0,0 0 0,0 0 0,0 0 0,0 1 0,0-1 0,0 0 0,0 0 0,0 0 0,0 1 0,1-1 0,-1 0 0,0 0 0,0 1 0,0-1 0,0 0 0,1 0 0,-1 0 0,0 1 0,0-1 0,0 0 0,1 0 0,-1 0 0,0 0 0,0 1 0,1-1 0,-1 0 0,0 0 0,0 0 0,1 0 0,-1 0 0,0 0 0,1 0 0,-1 0 0,0 0 0,0 0 0,1 0 0,-1 0 0,0 0 0,1 0 0,-1 0 0,0 0 0,0 0 0,1 0 0,-1 0 0,0 0 0,0-1 0,1 1 0,-1 0 0,0 0 0,0 0 0,1 0 0,-1-1 0,0 1 0,0 0 0,0 0 0,0 0 0,1-1 0,-1 1 0,0 0 0,0 0 0,0-1 0,0 1 0,0 0 0,0 0 0,1-1 0,-1 1 0,0 0 0,0-1 0,0 1 0,0-1 0,5-13 0,-1 13 0,4 29 0,-1 22 0,-5-37 0,-2-45 0,0 21-116,-4-44-1133,-2 38-5577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4:4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92 24575,'1'-2'0,"-1"1"0,0-1 0,0 1 0,1-1 0,-1 1 0,1-1 0,-1 1 0,1-1 0,-1 1 0,1-1 0,0 1 0,0 0 0,0-1 0,0 1 0,0 0 0,0 0 0,0 0 0,0-1 0,1 1 0,1-1 0,34-17 0,-34 18 0,1 0 0,-1-1 0,1 1 0,-1-1 0,0 0 0,1 0 0,-1 0 0,0 0 0,0-1 0,-1 1 0,1-1 0,3-4 0,-6 7 0,0-1 0,0 1 0,0-1 0,0 1 0,0-1 0,0 1 0,0-1 0,0 1 0,0-1 0,0 1 0,0-1 0,-1 1 0,1 0 0,0-1 0,0 1 0,-1-1 0,1 1 0,0-1 0,0 1 0,-1 0 0,1-1 0,-1 1 0,1 0 0,0-1 0,-1 1 0,1 0 0,-1 0 0,1-1 0,0 1 0,-1 0 0,1 0 0,-1 0 0,1 0 0,-1-1 0,1 1 0,-1 0 0,1 0 0,-1 0 0,1 0 0,-1 0 0,1 0 0,-1 0 0,1 0 0,-1 1 0,0-1 0,-25 1 0,15 1 0,1 1 0,0 1 0,0 0 0,1 0 0,-1 1 0,-12 9 0,19-12 0,0-1 0,0 1 0,1 0 0,-1 0 0,0 0 0,1 1 0,0-1 0,0 1 0,-1-1 0,1 1 0,1 0 0,-1 0 0,0 0 0,1 0 0,-1 0 0,1 0 0,0 0 0,0 0 0,0 1 0,1-1 0,-1 0 0,1 1 0,0 5 0,0-7 0,0-1 0,0 1 0,0-1 0,1 0 0,-1 1 0,1-1 0,-1 0 0,1 0 0,-1 1 0,1-1 0,0 0 0,-1 0 0,1 0 0,0 0 0,0 0 0,0 0 0,0 0 0,0 0 0,0 0 0,0 0 0,0 0 0,0-1 0,1 1 0,-1 0 0,0-1 0,0 1 0,1-1 0,-1 0 0,0 1 0,1-1 0,-1 0 0,1 0 0,-1 1 0,0-1 0,1 0 0,-1-1 0,0 1 0,1 0 0,-1 0 0,0-1 0,3 0 0,-1 0 0,0 0 0,-1 0 0,1 0 0,-1 0 0,1-1 0,-1 1 0,1-1 0,-1 1 0,0-1 0,0 0 0,0 0 0,0 0 0,0 0 0,0 0 0,-1-1 0,1 1 0,-1-1 0,1 1 0,-1-1 0,1-3 0,-1 4-68,0-1 0,-1 0-1,1 1 1,-1-1 0,0 0 0,0 0-1,0 1 1,0-1 0,0 0 0,0 0-1,-1 1 1,0-1 0,1 0 0,-1 1-1,0-1 1,0 0 0,0 1-1,-1-1 1,-1-1 0,-7-8-6758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3:47.5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43 24575,'3'-2'0,"1"0"0,1 0 0,-1 0 0,0 0 0,0 0 0,1 1 0,-1 0 0,1 0 0,-1 0 0,1 1 0,-1 0 0,5 0 0,10-2 0,0-1 0,32-6 0,1 3 0,1 2 0,-1 2 0,62 6 0,-59 2 0,313 53 0,-307-40 0,-44-13 0,-1-1 0,1 0 0,0-2 0,0 0 0,21 1 0,23 0 0,78 15 0,-85-10 0,1-2 0,56 0 0,-106-7 0,24 1 0,-1-1 0,1-2 0,-1-1 0,0-1 0,0-1 0,44-15 0,-55 14-1365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8T09:06:09.58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0 165,'0'-1,"1"0,-1 0,1 0,0 0,-1 0,1 0,0 0,-1 0,1 0,0 1,0-1,0 0,0 0,0 1,0-1,0 0,0 1,0-1,0 1,1-1,30-11,-24 9,11-2,-1 0,1 1,0 1,29-1,28-4,-14 0,1 3,115 6,-61 2,3234-3,-3294-4,0-1,84-21,-89 15,31-9,-57 12,-1 2,2 0,36-2,-10 7,-31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3:50.62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 24575,'50'-2'0,"0"3"0,0 3 0,1 1 0,74 18 0,-116-19 0,0 0 0,0 0 0,0 1 0,-1 0 0,0 1 0,0 0 0,0 0 0,8 9 0,-10-9 0,-1-1 0,1 0 0,0 0 0,1 0 0,-1-1 0,1 0 0,0 0 0,0 0 0,0-1 0,0 0 0,1-1 0,-1 1 0,12 1 0,123-3 0,-108-3 0,1 2 0,-1 1 0,59 9 0,-53-4 0,0-2 0,0-2 0,70-5 0,-58 1 0,71 5 0,-104 3 0,-32 1 0,-32 3 0,-161-10 0,-18 1 0,186 3 0,0 1 0,-62 19 0,47-7 0,23-6 0,0-2 0,-37 6 0,11-10-682,-91-1-1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39:44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24575,'28'1'0,"53"10"0,-53-6 0,51 2 0,1164-6 0,-567-3 0,-640 4 0,0 2 0,58 13 0,29 4 0,171-17 0,-38-3 0,-40 22 0,-149-22 0,-14 0 0,94 12 0,-112-9 36,0-1-1,42-2 0,-46-2-402,0 2-1,0 1 0,37 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39:48.0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0 185 24575,'14'-6'0,"0"1"0,0 0 0,0 1 0,15-2 0,39-11 0,63-36 0,95-31 0,-215 82 0,-1 1 0,0 0 0,1 0 0,-1 1 0,0 1 0,1 0 0,-1 0 0,0 1 0,0 0 0,0 1 0,17 7 0,-11-5 0,1 0 0,-1-2 0,20 3 0,82-2 0,-80-5 0,0 2 0,0 2 0,0 2 0,39 9 0,45 21 0,-13-4 0,129 21 0,-215-47 0,0 1 0,23 8 0,23 6 0,-50-16 0,0-2 0,0 0 0,0-1 0,0 0 0,0-2 0,0-1 0,30-5 0,8-7 0,63-23 0,-24 5 0,-83 30 0,0-1 0,0 2 0,0 0 0,0 0 0,14 2 0,-15 0 0,0-1 0,0 0 0,1-1 0,23-5 0,-25 0 0,-20 2 0,-23 1 0,-32 8 0,-295 8 0,264-25 0,66 6 0,-46-1 0,38 6 0,-1 1 0,1 2 0,-71 12 0,71-7 0,0-3 0,0-1 0,-72-3 0,75-2 0,1 2 0,-1 1 0,0 2 0,1 1 0,-47 12 0,-128 34 0,153-39 0,-94 17 0,110-24-43,0-1-1,-44-4 1,36 0-1192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39:53.21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101 150 24575,'19'-1'0,"0"-1"0,34-8 0,8-2 0,-3 5 0,4-1 0,79-1 0,983 10 0,-1091 4 0,-28 0 0,-21 4 0,-24 3 0,0-2 0,-1-2 0,-66 6 0,-125-9 0,18-1 0,121 8 0,60-6 0,-57 1 0,-595-8 0,680 1 0,1 0 0,0 0 0,-1-1 0,1 1 0,-1-1 0,1 0 0,0 0 0,0-1 0,-1 1 0,1-1 0,0 0 0,1 0 0,-1-1 0,0 1 0,1-1 0,-4-2 0,5 3 0,1 0 0,0 0 0,0 0 0,0 0 0,0 0 0,0 0 0,0 0 0,0 0 0,1 0 0,-1-1 0,1 1 0,0 0 0,-1 0 0,1 0 0,0-1 0,0 1 0,0 0 0,1 0 0,-1-1 0,1 1 0,-1 0 0,1 0 0,0 0 0,-1 0 0,1 0 0,0 0 0,1 0 0,-1 0 0,0 0 0,0 0 0,1 0 0,-1 1 0,4-4 0,1-1 0,1-1 0,0 1 0,0 0 0,0 0 0,1 1 0,0 0 0,0 0 0,0 1 0,1 0 0,-1 0 0,1 1 0,0 1 0,0-1 0,0 1 0,13-1 0,16 0 0,0 1 0,59 6 0,-16 0 0,9-3 0,107-3 0,-118-10 0,-50 7 0,55-3 0,-12 6-91,-31 0-227,0 2-1,0 1 1,77 13-1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40:01.2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202 61 24575,'1'-1'0,"-1"-1"0,1 1 0,0 0 0,0 0 0,-1-1 0,1 1 0,0 0 0,0 0 0,0 0 0,0 0 0,1 0 0,-1 0 0,0 0 0,0 1 0,1-1 0,-1 0 0,0 1 0,1-1 0,-1 0 0,0 1 0,1 0 0,2-1 0,41-10 0,-38 10 0,50-8 0,106-2 0,-58 5 0,-26 5 0,1 3 0,148 22 0,-209-21 0,78 5 0,162-7 0,-111-3 0,-93 2 0,86-1 0,254 31 0,-306-13 0,-51-8 0,0-2 0,0-1 0,0-2 0,1-2 0,56-3 0,111-44 0,-140 40 0,105 6 0,28-2 0,-195 1 0,1 0 0,-1 0 0,0-1 0,1 0 0,-1 0 0,0 0 0,1 0 0,-1-1 0,0 0 0,6-3 0,-11 5 0,1-1 0,-1 1 0,1-1 0,-1 1 0,1-1 0,-1 1 0,1-1 0,-1 1 0,1-1 0,-1 1 0,0 0 0,1-1 0,-1 1 0,0 0 0,1-1 0,-1 1 0,0 0 0,1 0 0,-1 0 0,0 0 0,0 0 0,1 0 0,-1 0 0,0 0 0,1 0 0,-2 0 0,-26-3 0,-317 2 0,164 3 0,151-1 0,-53 10 0,52-5 0,-51 1 0,-167-22 0,115 3 0,24 2 0,-92-2 0,-459 12 0,640 2 0,0 0 0,1 2 0,-1 0 0,1 2 0,-38 14 0,29-9 0,-53 12 0,1-7 0,31-5 0,-1-3 0,0-1 0,-51-1 0,56-6 0,-38-2 0,1 3 0,-120 19 0,301-13 0,196 16 0,67 1 0,855-23 0,-540-3 0,-467 14 0,-3 1 0,-70-14-1365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6:00:04.09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6:00:04.42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6:01:10.34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30 24575,'57'1'0,"-3"0"0,0-2 0,94-15 0,-91 9 0,-1 2 0,1 2 0,68 6 0,-13 0 0,12-5 0,136 4 0,-176 10 0,-50-7 0,54 3 0,-44-8 0,2 0 0,0 1 0,67 11 0,-79-7 0,0-2 0,67-2 0,18 0 0,-54 11 0,13 0 0,44 0 0,-77-6 0,53 1 0,381-8 0,-962 1 0,461-1 0,-1-2 0,-30-6 0,-41-3 0,-396 11 0,235 2 0,228 1 0,1 0 0,-28 7 0,27-4 0,-52 3 0,48-7 0,-45 9 0,45-5 0,-47 2 0,-449-8 0,521 1 0,3 0 0,0 0 0,0-1 0,0 1 0,0 1 0,0-1 0,0 0 0,0 1 0,0-1 0,1 1 0,-1 0 0,0 0 0,0 0 0,0 1 0,-2 1 0,5-2 0,0 0 0,1-1 0,-1 1 0,1 0 0,-1 0 0,1-1 0,-1 1 0,1 0 0,0 0 0,-1-1 0,1 1 0,0-1 0,-1 1 0,1-1 0,0 1 0,0-1 0,0 1 0,-1-1 0,1 0 0,0 1 0,0-1 0,0 0 0,0 0 0,1 0 0,26 10 0,11-2 0,1-2 0,0-1 0,0-2 0,0-3 0,49-4 0,11 1 0,69 1 0,204 5 0,-160 21 0,-132-13 0,119 3 0,350-16 0,-535 1-30,1-1 0,-1 0 0,1-2 0,-1 0-1,28-11 1,-11 4-1154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6:01:13.85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24575,'40'1'0,"49"10"0,-49-5 0,46 0 0,-50-6 0,-12-1 0,0 1 0,0 1 0,-1 2 0,1 0 0,33 9 0,-6 2 0,93 13 0,-36-9 0,-37 2 0,-49-13 0,1-1 0,32 5 0,275 12 0,-284-24 0,19 0 0,0 2 0,93 14 0,-68-9 0,-74-6 0,1 0 0,0 1 0,0 1 0,-1 1 0,18 4 0,-34-7 0,0 0 0,-1 1 0,1-1 0,0 0 0,0 0 0,0 0 0,0 0 0,0 0 0,0 0 0,0 0 0,0 0 0,0 1 0,0-1 0,0 0 0,0 0 0,-1 0 0,1 0 0,0 0 0,0 0 0,0 1 0,0-1 0,0 0 0,0 0 0,0 0 0,0 0 0,0 0 0,0 1 0,0-1 0,0 0 0,1 0 0,-1 0 0,0 0 0,0 0 0,0 0 0,0 1 0,0-1 0,0 0 0,0 0 0,0 0 0,0 0 0,0 0 0,0 0 0,1 0 0,-1 0 0,0 1 0,0-1 0,0 0 0,0 0 0,0 0 0,0 0 0,1 0 0,-1 0 0,0 0 0,0 0 0,0 0 0,0 0 0,0 0 0,1 0 0,-23 5 0,-29-1 0,-685-3 0,356-3 0,352 4 0,-55 9 0,55-6 0,-52 3 0,-303-9-1365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6:01:16.31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26 24575,'4'0'0,"2"-4"0,3-2 0,4 1 0,5 1 0,3 1 0,2 1 0,1 1 0,0 0 0,1 1 0,0 1 0,-1-1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8T09:06:13.3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0 126,'76'18,"0"-12,113-5,-84-2,-78-2,0 0,0-1,-1-2,1-1,41-16,47-13,-38 21,0 4,105-3,162 16,-126 1,2334-3,-2520-1,52-10,-51 6,48-2,487 8,-526-6,-27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6:01:24.0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55 24575,'42'0'0,"-12"2"0,0-2 0,1-2 0,-1 0 0,0-2 0,0-1 0,38-12 0,-37 9 0,0 2 0,1 1 0,0 1 0,0 1 0,0 2 0,48 5 0,-3-2 0,2010-1 0,-1937 12 0,-4-1 0,-139-12 0,-1 0 0,1-1 0,-1 1 0,0 0 0,0 1 0,0-1 0,1 1 0,-1 0 0,0 1 0,0 0 0,0 0 0,-1 0 0,1 0 0,0 1 0,-1 0 0,1 0 0,8 8 0,-5-4 0,0 0 0,0-1 0,0 0 0,1 0 0,0-1 0,0 0 0,1-1 0,-1 0 0,1-1 0,0 0 0,0 0 0,11 0 0,16 1 0,0-3 0,46-3 0,-25 1 0,-57 2 0,-8 3 0,-21 7 0,-33 13 0,31-16 0,0 0 0,0-2 0,-1-1 0,0-2 0,1-1 0,-42-2 0,59 1 0,0 1 0,0 0 0,0 0 0,0 1 0,1 1 0,-1 0 0,1 0 0,-19 11 0,22-10 0,-1 0 0,0-1 0,0 0 0,0 0 0,0-1 0,-1 0 0,1-1 0,-1 0 0,0-1 0,1 1 0,-1-2 0,0 0 0,0 0 0,-18-3 0,-10-5 0,-1 2 0,0 2 0,0 1 0,-51 4 0,-49-4 0,-17-20 0,110 14 0,0 2 0,-68-2 0,87 8 0,-51-10 0,-18 0 0,-45 13 0,-68-4 0,164-6 0,37 6 0,1 0 0,-1 1 0,1-1 0,-1 2 0,0-1 0,0 1 0,-14 2 0,-187 26 0,165-23 0,-12-1 0,-58-3 0,68-2 0,0 1 0,-66 11 0,13 0 0,0-4 0,-149-8 0,88-2 0,136 4 0,1 0 0,0 1 0,-1 1 0,1 2 0,-37 11 0,59-16 0,0 0 0,-1 0 0,1 1 0,0-1 0,0 1 0,-1-1 0,1 1 0,0-1 0,0 1 0,0-1 0,0 1 0,0 0 0,0 0 0,0 0 0,0 0 0,0 0 0,0-1 0,0 2 0,1-1 0,-1 0 0,0 0 0,0 2 0,1-2 0,0 0 0,1 0 0,-1 0 0,0 0 0,1 0 0,-1 0 0,1 0 0,-1 0 0,1-1 0,0 1 0,-1 0 0,1 0 0,0-1 0,-1 1 0,1 0 0,0-1 0,0 1 0,0 0 0,0-1 0,0 1 0,1-1 0,7 5 0,0-1 0,0-1 0,0 0 0,0 0 0,10 1 0,30 2 0,0-3 0,0-1 0,0-3 0,68-10 0,-15-5 0,104-31 0,-156 36 0,1 3 0,1 2 0,55 0 0,13-1 0,-3-7 0,-61 6 0,1 2 0,78 3 0,-20 26 0,-9-11 0,42 2 0,56 9 0,-116-22 0,-29-2 0,1 3 0,66 10 0,1 11 0,2-6 0,158 2 0,-261-20 0,0 1 0,0 2 0,-1 0 0,32 8 0,-23-3 0,-30-7 0,0 0 0,-1 0 0,1 1 0,0 0 0,0-1 0,0 1 0,-1 1 0,1-1 0,-1 0 0,1 1 0,-1 0 0,1 0 0,-1 0 0,0 0 0,0 0 0,0 1 0,0-1 0,0 1 0,-1 0 0,1 0 0,-1 0 0,0 0 0,0 0 0,0 1 0,0-1 0,1 5 0,33 102-1365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6:01:29.99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74 24575,'66'2'0,"84"14"0,-44-2 0,146 1 0,-226-16 0,-1 1 0,1 1 0,-1 1 0,1 1 0,-1 1 0,0 1 0,0 2 0,38 14 0,-45-14 0,1 0 0,-1-2 0,1 0 0,0-1 0,1-1 0,25 1 0,125-6 0,-67-1 0,498 3 0,-574-1 0,-1-2 0,28-6 0,-26 4 0,51-2 0,60 9 0,104-4 0,-187-8 0,-52 10 0,-1-1 0,0 0 0,1 0 0,-1 0 0,0 0 0,1 0 0,-1-1 0,0 0 0,0 1 0,0-1 0,0 0 0,4-5 0,-7 6 0,0 0 0,-1 0 0,1 0 0,-1 0 0,1 1 0,-1-1 0,1 0 0,-1 0 0,1 1 0,-1-1 0,0 0 0,0 0 0,1 1 0,-1-1 0,0 1 0,0-1 0,0 1 0,1-1 0,-1 1 0,0 0 0,0-1 0,0 1 0,0 0 0,0-1 0,0 1 0,-2 0 0,-28-9 0,-22-3 0,-1 2 0,0 2 0,-101 0 0,51 7 0,-78 3 0,111 10 0,49-8 0,-1 0 0,-28 0 0,-1029-5 0,1062 0 0,0-1 0,-32-7 0,-31-3 0,65 12 0,-11-1 0,0 0 0,-1-2 0,-28-6 0,46 7 0,-32-7 0,35 2 0,24 0 0,24 1 0,0 1 0,1 2 0,77 6 0,-34-1 0,140 0 0,322-4 0,-370-10 0,64 0 0,427 12-1365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6:01:30.3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6T08:06:13.11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50 24575,'20'-9'0,"1"1"0,0 0 0,0 2 0,1 1 0,0 0 0,42-3 0,139 8 0,-93 3 0,-37-4 0,58 1 0,169 19 0,-216-12 0,151-6 0,-100-4 0,-20 1 0,126 5 0,-172 8 0,-48-7 0,1 0 0,29 0 0,-2-3 0,94 15 0,-102-11-14,0-3 0,62-2-1,-37-2-1307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6T08:06:15.7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24575,'752'0'0,"-736"1"0,0 1 0,0 0 0,17 5 0,44 5 0,69 0 0,30-1 0,-137-9 0,48 8 0,-48-4 0,44 0 0,1120-7 0,-1174 0 0,56-11 0,-11 0 0,18-5-1365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6T08:06:18.40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29 24575,'20'-1'0,"0"-1"0,27-6 0,31-3 0,2 11 0,158 22 0,10 1 0,7-11 0,69 1 0,-136-12 0,264-4 0,-328-9 0,42 0 0,-138 11 0,52-9 0,19-1 0,-48 10 0,-17 1 0,0-1 0,-1-1 0,36-8 0,-21 3 0,1 2 0,-1 2 0,87 6 0,-27 0 0,-62-3-1365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6T08:06:20.37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6T08:06:22.9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71 1 24575,'1166'0'0,"-1148"1"0,-1 0 0,32 9 0,30 2 0,9-13 0,34 2 0,-121-1 0,0 0 0,1 0 0,-1 0 0,0 0 0,1 0 0,-1 0 0,0 0 0,0 1 0,1-1 0,-1 1 0,0-1 0,0 1 0,0-1 0,1 1 0,-1-1 0,0 1 0,0 0 0,0 0 0,1 1 0,-2-1 0,0-1 0,0 1 0,0 0 0,0-1 0,-1 1 0,1 0 0,0-1 0,0 1 0,-1 0 0,1-1 0,0 1 0,-1 0 0,1-1 0,-1 1 0,1-1 0,-1 1 0,1-1 0,-1 1 0,1-1 0,-1 1 0,1-1 0,-1 0 0,0 1 0,0-1 0,-51 26 0,50-25 0,-18 8 0,0-2 0,0 0 0,-1-1 0,0-1 0,0-1 0,-1-1 0,1-1 0,-33 0 0,1-3 0,0-2 0,0-2 0,-67-16 0,72 11 0,-55-4 0,58 9 0,-77-18 0,82 15 0,0 2 0,0 2 0,0 2 0,0 1 0,-41 6 0,-20-3 0,-47 10 0,-7 0 0,150-12 0,0 0 0,-1 0 0,1 0 0,0 0 0,-1 1 0,1 0 0,0 0 0,0 1 0,0 0 0,0-1 0,-7 5 0,15-4 0,0-1 0,0 1 0,0-1 0,1 1 0,-1-1 0,0 0 0,0 0 0,1 0 0,5 0 0,-6 0 0,24 6 0,0-2 0,0 0 0,1-2 0,-1-1 0,1-1 0,28-3 0,104-1-1365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6T08:06:26.68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24575,'1612'0'0,"-1586"1"0,-1 2 0,28 5 0,-27-3 0,51 3 0,62-9-1365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09:57:15.3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2 24575,'12'0'0,"-7"0"0,-1-1 0,1 1 0,-1 0 0,1 0 0,0 0 0,-1 0 0,1 1 0,-1 0 0,1 0 0,-1 0 0,0 1 0,1-1 0,-1 1 0,0 0 0,0 0 0,0 1 0,0-1 0,0 1 0,-1 0 0,1 0 0,4 5 0,-5-5 0,1 1 0,-1-2 0,1 1 0,0 0 0,-1-1 0,1 0 0,0 0 0,0 0 0,1 0 0,-1-1 0,0 1 0,1-1 0,-1 0 0,0 0 0,1-1 0,-1 1 0,1-1 0,8-1 0,9-1 0,-1-2 0,41-11 0,19-2 0,0 13 0,96 8 0,-115 4 0,75 19 0,-76-9 0,-44-13 0,-1 0 0,1-1 0,0 0 0,34 2 0,-8-5 0,344-5 0,-280-8 0,-63 6 0,61-2 0,-60 9 0,-1-3 0,69-11 0,-73 7 0,1 2 0,-1 1 0,1 2 0,51 6 0,-71-2 0,0 1 0,41 14 0,-44-12 0,-1 0 0,1-2 0,0 0 0,35 3 0,-2-9-80,31 1 272,-77 2-315,1-1 0,-1 1 0,1 0 0,-1 1 0,1 0 0,-1-1 0,0 2-1,0-1 1,0 0 0,0 1 0,7 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8T09:06:18.2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1,'20'-1,"-1"2,1 0,-1 2,0 0,1 1,33 12,-32-10,0 0,0-2,1 0,36 0,94-5,-66-2,1050 2,-1119 2,-1 1,1 1,0 0,-1 1,17 7,-14-5,-1-1,1-1,31 4,415-5,-231-6,2589 3,-2798-2,0-1,0-2,-1 0,1-2,35-14,-3 2,-41 14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09:57:19.08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29 24575,'0'-1'0,"0"0"0,1 0 0,-1 0 0,1 1 0,-1-1 0,1 0 0,-1 0 0,1 0 0,-1 0 0,1 0 0,0 1 0,-1-1 0,1 0 0,0 0 0,0 1 0,0-1 0,-1 1 0,1-1 0,0 1 0,0-1 0,0 1 0,0-1 0,0 1 0,0 0 0,0 0 0,0-1 0,0 1 0,1 0 0,35-5 0,-31 5 0,423-5 0,-235 7 0,999-2 0,-1174 2 0,0 0 0,-1 1 0,1 1 0,-1 0 0,18 8 0,-17-6 0,1 0 0,-1-2 0,0 0 0,30 2 0,30 0 0,140 28 0,-50-5 0,-72-25 0,-74-5 0,0 2 0,1 0 0,25 6 0,-46-6 0,1 0 0,-1 0 0,0 0 0,0 1 0,0 0 0,0-1 0,0 1 0,-1 0 0,1 1 0,0-1 0,-1 0 0,0 1 0,1-1 0,-1 1 0,0 0 0,0 0 0,-1 0 0,1 0 0,-1 0 0,1 0 0,-1 0 0,2 6 0,-2-5 0,0-1 0,0 1 0,0-1 0,1 1 0,-1-1 0,1 0 0,0 0 0,0 0 0,0 0 0,1 0 0,-1 0 0,1-1 0,-1 1 0,1-1 0,0 0 0,0 0 0,0 0 0,0 0 0,0 0 0,5 1 0,11 3 0,1-1 0,-1 0 0,1-2 0,0 0 0,0-2 0,31 0 0,-48-2 0,1 0 0,-1-1 0,1 1 0,-1 0 0,0-1 0,0 0 0,0 0 0,0 0 0,0 0 0,0 0 0,-1-1 0,1 1 0,-1-1 0,1 0 0,-1 1 0,0-1 0,0 0 0,0 0 0,-1-1 0,1 1 0,-1 0 0,0-1 0,0 1 0,0 0 0,0-1 0,0 1 0,-1-1 0,1 0 0,-1 1 0,0-1 0,-1-4 0,1 1 0,0 0 0,0 0 0,-1-1 0,0 1 0,0 0 0,0 0 0,-1 0 0,-1 0 0,1 0 0,-1 1 0,0-1 0,0 1 0,-1-1 0,-8-10 0,9 14 0,0 0 0,0 0 0,0 0 0,0 1 0,-1-1 0,1 1 0,-1 0 0,1 0 0,-1 0 0,0 0 0,0 1 0,0-1 0,0 1 0,0 0 0,0 0 0,-5 0 0,0 2 0,0 0 0,0 0 0,0 1 0,1 1 0,-1-1 0,-9 5 0,6-3 0,-17 4 0,0-2 0,-1-1 0,1-2 0,-1 0 0,0-2 0,0-2 0,-43-5 0,69 5-76,0 0 1,0 0-1,1 0 0,-1 0 0,0 0 0,1-1 0,-1 0 0,1 0 1,0 0-1,-1 0 0,1 0 0,0-1 0,0 1 0,1-1 1,-1 0-1,0 0 0,-2-5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09:57:24.67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24575,'64'21'0,"12"-2"0,-38-8 0,0-2 0,0-2 0,1-2 0,42 2 0,1600-9 0,-1431 21 0,-199-13 0,29 6 0,-39-6 0,51 3 0,-53-7 0,45 10 0,-5-1 0,-21-2 0,67 18 0,-79-14 0,1-3 0,88 7 0,46-1 0,-87-6 0,66 18 0,-38-6 0,-26-2 0,-183-10 0,-995 13 0,718-26 0,-126-11 0,227 3 0,-410 8 0,348 5 0,278 1 0,-71 12 0,63-7 0,-5 4 0,39-7 0,-1-1 0,-33 1 0,27-5-455,1 2 0,-37 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09:57:36.1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66 130 24575,'-16'49'0,"3"1"0,1 1 0,3 0 0,2 1 0,2-1 0,2 53 0,3-93 0,1-1 0,1 0 0,0 0 0,0 0 0,1 0 0,0 0 0,1-1 0,0 1 0,0-1 0,1 0 0,0 0 0,1-1 0,0 1 0,0-1 0,1 0 0,0-1 0,8 7 0,4 1 0,1-1 0,1-1 0,0-1 0,0 0 0,46 16 0,-37-18 0,-1-1 0,2-2 0,-1-1 0,1-1 0,33 1 0,157-7 0,-110-2 0,-63 3 0,-18 1 0,0-1 0,0-2 0,41-8 0,-61 8 0,0-1 0,-1 0 0,1-1 0,0 0 0,-1 0 0,0-1 0,0-1 0,0 1 0,-1-2 0,0 1 0,0-1 0,-1 0 0,12-14 0,-1 0 0,0 0 0,1 1 0,32-26 0,-42 40 0,0-1 0,1 1 0,-1 1 0,1 0 0,0 0 0,0 1 0,1 0 0,-1 1 0,1 0 0,0 1 0,17-2 0,92-7 0,77-2 0,220 14 0,-413-1 0,1 0 0,0 0 0,-1 1 0,1 0 0,0-1 0,-1 2 0,1-1 0,-1 0 0,0 1 0,1 0 0,-1 0 0,0 0 0,0 1 0,0-1 0,-1 1 0,1 0 0,0 0 0,-1 0 0,0 1 0,0-1 0,0 1 0,0 0 0,-1 0 0,4 6 0,17 21 0,-19-27 0,1 0 0,-1-1 0,1 1 0,-1-1 0,1 0 0,0 0 0,0 0 0,1 0 0,-1-1 0,1 0 0,-1 0 0,1-1 0,-1 0 0,1 0 0,8 1 0,12 0 0,1-2 0,29-2 0,-19 0 0,125 2 0,89-4 0,-230 1 0,1-1 0,-1 0 0,1-2 0,38-15 0,-58 20 0,0 1 0,0-1 0,-1 1 0,1-1 0,0 0 0,-1 0 0,1 0 0,0 0 0,-1 0 0,1 0 0,-1-1 0,1 1 0,-1 0 0,0-1 0,0 1 0,1-1 0,-1 1 0,0-1 0,0 0 0,-1 1 0,1-1 0,1-2 0,-2 2 0,0 0 0,0 0 0,-1 0 0,1 0 0,0 0 0,-1 0 0,0 0 0,1 1 0,-1-1 0,0 0 0,0 0 0,0 1 0,0-1 0,0 0 0,0 1 0,0-1 0,-3-2 0,-4-3 0,1 1 0,-1-1 0,0 2 0,-1-1 0,0 1 0,0 0 0,-10-4 0,-50-13 0,-97-19 0,154 38 0,-39-4 0,1 1 0,-1 3 0,-89 6 0,37 0 0,9-4 0,0-4 0,0-4 0,1-4 0,-121-34 0,113 24 0,60 14 0,-1-1 0,-75-30 0,65 7 0,45 27 0,0 1 0,-1-1 0,0 2 0,0-1 0,0 1 0,-12-4 0,-31-14 0,46 18 0,-1 1 0,0 0 0,0 0 0,0 1 0,0 0 0,0 0 0,-1 0 0,1 1 0,-1 0 0,1 0 0,-1 0 0,1 1 0,-9 1 0,-378 75 0,292-58 0,-1-4 0,-144 2 0,435-37 0,-94 12 0,-51 3 0,0 2 0,1 1 0,-1 3 0,75 10 0,-91-8 0,-23-2 0,0 0 0,0 1 0,0 0 0,0-1 0,0 2 0,0-1 0,8 4 0,-13-5 0,1 0 0,-1 0 0,0 0 0,0 0 0,0 0 0,0 0 0,0 0 0,0 0 0,0 0 0,0 0 0,0 1 0,1-1 0,-1 0 0,0 0 0,0 0 0,0 0 0,0 0 0,0 0 0,0 0 0,0 1 0,0-1 0,0 0 0,0 0 0,0 0 0,0 0 0,0 0 0,0 0 0,0 1 0,0-1 0,0 0 0,0 0 0,0 0 0,0 0 0,0 0 0,0 0 0,0 1 0,0-1 0,0 0 0,0 0 0,-1 0 0,1 0 0,0 0 0,0 0 0,0 0 0,0 0 0,0 1 0,0-1 0,0 0 0,0 0 0,0 0 0,-1 0 0,1 0 0,0 0 0,0 0 0,0 0 0,0 0 0,-14 6 0,-19 4 0,28-9 0,-84 31 0,69-23 0,-1-1 0,0-1 0,0-1 0,0-1 0,-33 4 0,20-4 0,21-1 0,23 2 0,35-1 0,1-1 0,79-3 0,-49-2 0,573 0 0,-640 2 0,1-2 0,-1 1 0,1-1 0,-1 0 0,0-1 0,1 0 0,-1-1 0,0 0 0,0 0 0,11-7 0,-7 4 0,1 1 0,-1 0 0,1 1 0,0 1 0,0 0 0,0 1 0,19-1 0,108 5 0,-67 1 0,144-6 0,215 11 0,-433-8 0,35 3 0,66 15 0,-90-15 0,1 1 0,-1 0 0,0 0 0,0 1 0,-1 1 0,0 0 0,0 1 0,0 0 0,13 12 0,-14-12 0,0 0 0,1 0 0,-1-1 0,1 0 0,0-1 0,1 0 0,-1-1 0,1 0 0,0-1 0,0 0 0,0-1 0,20 2 0,11-1 0,-1-2 0,46-4 0,-67 2 0,-27 0 0,-1 0 0,0 0 0,1-1 0,-1 0 0,-7-3 0,-19-4 0,-40-4 0,45 9 0,0-1 0,1-1 0,0-1 0,1-2 0,0-1 0,-43-21 0,2 0 0,59 28 0,0 0 0,0 0 0,0-1 0,1 0 0,-1-1 0,1 0 0,0 0 0,1-1 0,-1 0 0,1 0 0,0 0 0,-10-13 0,14 13 0,-1 1 0,0 0 0,0 0 0,0 0 0,-1 1 0,1 0 0,-1-1 0,0 2 0,-1-1 0,1 1 0,-10-5 0,6 4 0,-1 1 0,0 1 0,1 0 0,-1 0 0,0 1 0,-19 0 0,-282 2 0,110 2 0,182-2 0,0 1 0,-31 6 0,41-5 0,-1 0 0,1-1 0,-1-1 0,1 0 0,-1 0 0,0-1 0,1 0 0,-1-1 0,1 1 0,-1-2 0,0 0 0,1 0 0,-15-6 0,13 4 0,-1 1 0,1 0 0,-1 0 0,0 1 0,0 1 0,0 0 0,0 0 0,0 2 0,0-1 0,-12 3 0,5-1 0,0-1 0,-31-3 0,43 1 0,0 0 0,0-1 0,1 1 0,-1-2 0,0 1 0,1-1 0,0 0 0,0 0 0,-1 0 0,2-1 0,-7-5 0,-39-40 0,42 38 0,-1 0 0,-1 1 0,0 0 0,0 1 0,-14-8 0,0 2 0,0 2 0,-46-18 0,61 27 0,-1 1 0,1 1 0,-1 0 0,1 0 0,-1 1 0,0 1 0,0 0 0,1 0 0,-1 1 0,-16 3 0,9-1 0,1 1 0,-1 1 0,1 0 0,0 2 0,0 0 0,1 0 0,0 2 0,0 0 0,1 1 0,0 0 0,-13 13 0,1-1 0,-1-1 0,-52 30 0,-28 20 0,84-55-84,0 0-1,-2-2 1,-29 13-1,28-14-942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09:57:38.5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30 0 24575,'-4'0'0,"-2"5"0,-3 0 0,-2-8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09:57:42.13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 24575,'90'-1'0,"100"3"0,-185-2 0,-1 1 0,1-1 0,-1 1 0,0 0 0,1 0 0,-1 1 0,0-1 0,0 1 0,0 0 0,0 0 0,0 1 0,0-1 0,-1 1 0,1-1 0,-1 1 0,0 0 0,6 6 0,-3 1 0,0 0 0,-1 0 0,0 1 0,0 0 0,4 14 0,-2-5 0,-5-17 0,0 1 0,0-1 0,1 0 0,-1 1 0,1-1 0,0 0 0,0-1 0,0 1 0,1 0 0,-1-1 0,0 0 0,1 0 0,0 0 0,-1 0 0,1 0 0,0-1 0,0 0 0,0 0 0,0 0 0,0 0 0,0 0 0,0-1 0,9 0 0,11 1 0,1-1 0,40-6 0,-59 5 0,10-2-110,0-1 0,-1-1 0,0 0 0,0-1 0,0-1 0,0 0 0,14-11 0,-20 13-375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09:57:45.68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1 152 24575,'33'-11'0,"-16"2"0,112-41 0,-94 33 0,2 2 0,0 2 0,1 2 0,0 1 0,42-6 0,-73 16 0,0 1 0,0-1 0,0 1 0,0 0 0,-1 1 0,1-1 0,0 2 0,-1-1 0,1 1 0,-1-1 0,10 7 0,-9-4 0,1-2 0,0 1 0,-1-1 0,1 0 0,0-1 0,1 1 0,13 1 0,328-3 0,-166-4 0,579 3 0,-753 0 0,0 1 0,1-1 0,-1 1 0,0 1 0,0 0 0,0 1 0,0 0 0,-1 0 0,1 1 0,-1 0 0,1 1 0,-1 0 0,-1 0 0,1 1 0,12 11 0,-15-12 10,0-1 0,0 0 0,0 0 0,0 0 0,1 0 0,-1-1 0,1 0 0,0-1 0,0 0 0,0 0 0,10 2 0,5-2-505,0-1 0,32-1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1:45:33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5 24575,'74'-2'0,"-45"0"0,0 2 0,0 0 0,1 2 0,52 10 0,-17 10 0,-47-15 0,0 0 0,0-2 0,30 6 0,76-1 0,190-8 0,-139-5 0,-66 2 0,118 3 0,-197 0 0,-1 2 0,1 2 0,28 9 0,-41-9 0,-1 1 0,0 1 0,0 1 0,15 10 0,24 14 0,35 2 0,-37-16 0,-53-19 0,0 0 0,1 0 0,-1 0 0,0 0 0,0 0 0,1 0 0,-1 0 0,0 0 0,1 0 0,-1 0 0,0 0 0,0 0 0,1 0 0,-1 0 0,0 1 0,0-1 0,1 0 0,-1 0 0,0 0 0,0 0 0,1 1 0,-1-1 0,0 0 0,0 0 0,0 0 0,0 1 0,1-1 0,-1 0 0,0 0 0,0 1 0,0-1 0,0 0 0,0 0 0,0 1 0,0-1 0,0 0 0,0 1 0,1-1 0,-1 0 0,0 0 0,0 1 0,0-1 0,-1 0 0,1 1 0,0-1 0,0 0 0,0 1 0,-16 5 0,-24 1 0,-199-8 0,-28 2 0,238 3 0,0 1 0,0 2 0,-37 13 0,39-11 0,0-2 0,0 0 0,-54 5 0,-320-10 0,188-5 0,-64 3-1365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1:45:37.4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24575,'773'0'0,"-745"2"0,0 2 0,-1 0 0,1 2 0,-1 2 0,32 12 0,43 10 0,-4-4 0,-2 4 0,116 53 0,-191-74 0,1-1 0,0-1 0,0-1 0,1-1 0,0-1 0,0-1 0,0 0 0,0-2 0,24-2 0,-11 2 0,0 2 0,-1 1 0,50 13 0,18 2 0,-38-8 0,70 8 0,-123-19 0,-1 1 0,0-2 0,1 1 0,-1-1 0,0-1 0,0 0 0,0-1 0,0 0 0,13-5 0,-28 4 0,-14 1 0,-23-1 0,-1285 2 0,646 5 0,667-2-243,0 0 0,1 1 0,-1 0 0,-13 6 0,24-8 93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1:45:41.03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1780 70 24575,'-13'-1'0,"1"0"0,-1-1 0,0-1 0,-22-7 0,-21-5 0,-66-3 0,-1 6 0,-150 4 0,-362 9 0,618 0 0,0 1 0,0 1 0,1 1 0,-1 1 0,1 0 0,0 1 0,0 0 0,1 1 0,-19 13 0,14-9 0,-1-1 0,0-1 0,0-1 0,-29 8 0,38-14 0,0 1 0,0 0 0,0 1 0,0 0 0,0 1 0,1 1 0,0-1 0,0 2 0,0 0 0,1 0 0,0 1 0,1 0 0,-12 12 0,20-19 0,1-1 0,-1 1 0,1-1 0,0 1 0,-1-1 0,1 1 0,0-1 0,-1 1 0,1-1 0,0 1 0,0 0 0,0-1 0,-1 1 0,1-1 0,0 1 0,0 0 0,0-1 0,0 1 0,0-1 0,0 1 0,0 0 0,0-1 0,1 1 0,-1-1 0,0 1 0,0 0 0,0-1 0,1 1 0,-1 0 0,19 11 0,35-1 0,-47-10 0,73 8 0,0-3 0,0-3 0,100-10 0,-100-4 0,-47 6 0,61-3 0,195-9 0,-140 11 0,-106 6 0,1-1 0,61-11 0,1-7-1365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1:45:47.7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0 123 24575,'9'-8'0,"1"0"0,0 0 0,0 1 0,1 0 0,0 1 0,0 0 0,0 1 0,1 0 0,13-3 0,21-5 0,50-7 0,-50 12 0,6 1 0,0 2 0,0 3 0,66 5 0,-9 0 0,692-3 0,-746 3 0,1 2 0,56 14 0,2 0 0,-8 4 0,-77-16 0,0 0 0,51 4 0,-59-9 0,0 2 0,0 0 0,-1 1 0,37 15 0,-35-12 0,0 0 0,0-2 0,38 6 0,-19-6 0,75 22 0,-80-18 0,0-1 0,68 8 0,121 5 0,110 4 0,-248-29 0,-40 1 0,0 1 0,0 2 0,72 12 0,-108-9 0,-11-1 0,-25 1 0,-40-1 0,26-2 0,-38-1 0,-1 3 0,1 3 0,-96 21 0,84-11 0,0-4 0,-156 1 0,123-9 0,-471 8 0,567-11 0,0 1 0,-27 6 0,-34 4 0,10-11 0,33-1 0,1 2 0,-53 9 0,55-5 0,0-2 0,-56-2 0,48-2 0,-52 6 0,2 4 0,-127-5 0,209-4 0,0 1 0,-32 7 0,-29 2 0,-275-10 0,169-2 0,182 1 0,0 0 0,0 1 0,0-1 0,0 0 0,0 0 0,0-1 0,0 1 0,0 0 0,0-1 0,0 1 0,0-1 0,0 0 0,0 1 0,1-1 0,-1 0 0,-2-2 0,4 3 0,0-1 0,0 0 0,0 0 0,0 0 0,0 1 0,0-1 0,1 0 0,-1 0 0,0 1 0,1-1 0,-1 0 0,0 1 0,1-1 0,-1 0 0,1 1 0,-1-1 0,1 1 0,-1-1 0,1 1 0,0-1 0,-1 1 0,1-1 0,-1 1 0,1-1 0,0 1 0,1-1 0,66-33 0,-66 33 0,141-56 0,-122 51 0,0 0 0,0 2 0,1 0 0,-1 1 0,24 0 0,76-7 0,-80 4 0,42 1 0,1044 6-2728,-912-1 5456,-160 2-2728,56 11 0,-39-4 0,175 38 0,40 9 0,-38-5 0,47-18 0,-162-14-1365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4:3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24575,'24'-2'0,"1"0"0,-1-2 0,45-12 0,-44 9 0,0 1 0,0 1 0,36-1 0,337 5 0,-170 3 0,-53 10 0,12 0 0,-156-12 0,32-1 0,-45 1 0,-15 0 0,-6 0 0,-40 0 0,0 2 0,-62 10 0,42-4 0,0-2 0,0-4 0,-67-5 0,17 0 0,71 2 0,13 0 0,1 2 0,-35 3 0,55-2 0,0-1 0,-1 1 0,1 0 0,0 1 0,0 0 0,0 0 0,1 1 0,-1 0 0,1 0 0,0 1 0,-12 10 0,4-1-99,-11 11 215,-38 27 0,56-46-266,0-1 0,0 0 0,-1 0 1,0-1-1,0 0 0,0 0 0,0-1 0,-1-1 1,-16 4-1,8-5-6676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8:26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0 165 24575,'17'1'0,"0"1"0,33 7 0,29 4 0,653-11 0,-358-5 0,-301 1 0,-46 0 0,0 1 0,0 1 0,-1 1 0,1 2 0,38 8 0,-58-8 0,0 0 0,0 1 0,0 0 0,0 0 0,-1 1 0,0 0 0,0 0 0,0 0 0,5 7 0,-4-4 0,0-1 0,1-1 0,0 1 0,17 9 0,-8-8 0,1-1 0,1 0 0,-1-2 0,1 0 0,0-1 0,1-1 0,21 0 0,142-4 0,-113-1 0,29 2 0,67-4 0,-161 4 0,-1 0 0,0 0 0,0-1 0,0 0 0,1 0 0,-1 0 0,0 0 0,0-1 0,-1 0 0,1 1 0,0-1 0,0-1 0,-1 1 0,1 0 0,-1-1 0,0 0 0,0 0 0,4-5 0,-5 5 0,0-1 0,0 0 0,-1 0 0,1 0 0,-1 0 0,-1 0 0,1-1 0,0 1 0,-1 0 0,0 0 0,0-1 0,0 1 0,0 0 0,-1 0 0,0 0 0,0-1 0,0 1 0,-2-4 0,0-3 0,-1 0 0,-1 0 0,1 0 0,-2 1 0,0 0 0,0 0 0,0 1 0,-1 0 0,-1 0 0,0 0 0,0 1 0,0 0 0,-1 1 0,0 0 0,-1 0 0,-15-8 0,9 7 0,-1 1 0,0 0 0,-1 1 0,0 1 0,0 1 0,0 0 0,0 1 0,-1 1 0,-29 1 0,-29 1 0,-260 16 0,201-6 0,-189-8 0,145-5 0,1 15 0,-10 0 0,139-11 0,-53 10 0,-47 1 0,137-12-170,0 2-1,0-1 0,0 2 1,0 0-1,1 0 0,-1 1 1,-12 6-1,5-2-6655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8:40.44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24575,'771'0'0,"-737"3"0,0 0 0,-1 2 0,66 19 0,-65-14 0,0-1 0,1-3 0,58 5 0,539-11 0,-285-1 0,-330 2 0,1 1 0,-1 1 0,0 1 0,23 7 0,-132-8 0,-183-15 0,-39-1 0,283 13 0,1 1 0,-1 1 0,0 1 0,0 2 0,1 1 0,-43 15 0,48-13 0,0-1 0,0 0 0,-1-2 0,-48 3 0,-106-8 0,79-2 0,-690 2-1365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8:44.7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28 24575,'36'-8'0,"0"1"0,0 1 0,0 2 0,1 2 0,0 2 0,45 4 0,84 19 0,-123-21 0,0 1 0,-1 3 0,1 1 0,-1 2 0,-1 2 0,0 2 0,70 32 0,-74-27 0,1-2 0,0-2 0,2-1 0,-1-2 0,63 9 0,-91-17 0,1 0 0,-1 0 0,0 1 0,0 0 0,-1 1 0,1 1 0,-1-1 0,0 2 0,11 8 0,-11-7 0,1-1 0,0 0 0,1-1 0,0 0 0,0 0 0,0-1 0,14 3 0,-13-5 0,1-1 0,-1-1 0,0 0 0,1-1 0,-1 0 0,0-1 0,1 0 0,-1-1 0,17-5 0,-9 0 0,0-1 0,-1 0 0,1-2 0,32-21 0,-41 24 0,1 1 0,0 1 0,24-8 0,-26 10 0,0 0 0,-1-1 0,1-1 0,-1 0 0,0 0 0,12-9 0,-22 14 0,0 0 0,1 0 0,-1 0 0,0 0 0,1 0 0,-1-1 0,0 1 0,0 0 0,1 0 0,-1 0 0,0-1 0,0 1 0,1 0 0,-1 0 0,0-1 0,0 1 0,0 0 0,1-1 0,-1 1 0,0 0 0,0-1 0,0 1 0,0 0 0,0-1 0,0 1 0,0 0 0,1-1 0,-1 1 0,0 0 0,0-1 0,0 1 0,-1 0 0,1-1 0,0 1 0,0 0 0,0-1 0,0 1 0,0 0 0,0-1 0,0 1 0,-1-1 0,-16-5 0,-30 4 0,44 2 0,-630 2 0,491 11 0,4-1 0,31-14 0,-71 3 0,150 1 0,0 1 0,1 2 0,-1 0 0,-32 12 0,22-9 0,8-2 0,52-4 0,99-2 0,-45 3 0,0-4 0,0-4 0,116-21 0,-141 15 0,-21 5 0,-1-1 0,-1-1 0,39-17 0,-28 9 0,0 1 0,1 2 0,0 2 0,1 2 0,0 2 0,1 1 0,0 2 0,78 3 0,81 4-1365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8:48.71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75 24575,'66'-10'0,"-11"0"0,222-26 0,-249 32 0,67-6 0,1 5 0,111 8 0,-48 0 0,16-6 0,192 6 0,-286 9 0,-57-8 0,49 3 0,40-7 0,-12-1 0,135 16 0,-119-5 0,193-8 0,-143-5 0,-111 6 0,101 18 0,-102-11 0,102 4 0,-122-12 0,44 7 0,27 2 0,-60-10 0,176-3 0,-218 2 0,0-1 0,0 0 0,0 0 0,-1 0 0,1-1 0,-1 1 0,1-1 0,-1 0 0,1 0 0,3-3 0,-6 5 0,-1-1 0,0 1 0,1 0 0,-1-1 0,1 1 0,-1 0 0,0-1 0,1 1 0,-1-1 0,0 1 0,0 0 0,1-1 0,-1 1 0,0-1 0,0 1 0,1-1 0,-1 1 0,0-1 0,0 1 0,0-1 0,0 1 0,0-1 0,0 1 0,0-1 0,0 1 0,0-1 0,0 1 0,0-2 0,-1 1 0,0 0 0,0 0 0,0 0 0,-1 0 0,1 1 0,0-1 0,0 0 0,0 0 0,-1 1 0,1-1 0,0 1 0,-1-1 0,1 1 0,0 0 0,-1-1 0,-1 1 0,-33-5 0,0 2 0,1 2 0,-55 4 0,2 0 0,33-3 0,19-2 0,1 2 0,0 2 0,-1 1 0,-34 9 0,50-8 0,1-1 0,-1 0 0,0-2 0,0 0 0,0-1 0,-31-4 0,-115-31 0,161 34 0,-40-7-1365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8:49.8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2427 0 24575,'-8'1'0,"1"0"0,-1 0 0,1 0 0,0 1 0,0 0 0,0 1 0,0-1 0,-11 7 0,-55 37 0,35-21 0,6-5 0,-178 103 0,171-103 0,-1-1 0,-1-2 0,-62 17 0,87-32 0,-1 0 0,0-1 0,0 0 0,0-1 0,0-1 0,1-1 0,-1-1 0,-26-6 0,-43-6 0,-156-9 0,145 13 0,52 6 0,-48-1 0,-591 7 0,657-3 0,-51-9 0,-22-1 0,-45 12-1365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8:55.42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96 24575,'21'-2'0,"-1"-1"0,0 0 0,1-1 0,24-10 0,5 0 0,-22 7 0,27-7 0,-1 2 0,1 3 0,100-5 0,1425 16 0,-1545 0 0,49 8 0,15 2 0,10-1 0,-67-5 0,55 1 0,-81-7 0,21-1 0,56 8 0,-79-5 0,0 1 0,-1 0 0,0 1 0,0 0 0,0 2 0,0-1 0,18 12 0,-21-12 0,1 0 0,-1-1 0,1 0 0,0-1 0,0-1 0,19 3 0,41 12 0,-48-10 0,-18-6 0,0 0 0,-1 0 0,0 1 0,1-1 0,-1 1 0,0 0 0,6 4 0,-10-6 0,1 1 0,-1-1 0,0 0 0,0 0 0,0 0 0,0 0 0,0 1 0,1-1 0,-1 0 0,0 0 0,0 0 0,0 1 0,0-1 0,0 0 0,0 0 0,0 1 0,0-1 0,0 0 0,0 0 0,0 1 0,0-1 0,0 0 0,0 0 0,0 0 0,0 1 0,0-1 0,0 0 0,0 0 0,0 1 0,0-1 0,0 0 0,0 0 0,-1 0 0,1 1 0,0-1 0,0 0 0,0 0 0,0 0 0,-1 1 0,1-1 0,0 0 0,0 0 0,0 0 0,-1 0 0,-16 9 0,-20 3 0,36-12 0,-43 8 0,0-2 0,0-2 0,-1-1 0,-74-7 0,11 1 0,-1780 3 0,1860 2 0,0 1 0,-54 15 0,58-13 0,-47 10 0,34-8 0,-1 2 0,2 1 0,-56 22 0,75-24-151,-1-1-1,0-1 0,-1-1 0,1 0 1,-1-2-1,0 0 0,0-1 1,-25-1-1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8:59.2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3 24575,'98'-2'0,"108"4"0,-190 1 0,0 0 0,0 1 0,25 9 0,-26-7 0,-1-2 0,1 1 0,0-2 0,23 3 0,125-6-1365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9:00.5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 24575,'4'0'0,"5"0"0,6 0 0,3 0 0,3 0 0,2 0 0,1 0 0,0 0 0,1 0 0,-1 0 0,0 0 0,-1 0 0,1 0 0,-5-4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9:01.79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24575,'537'0'-1365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1:50.79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97 24575,'4'-3'0,"-1"0"0,1 1 0,0 0 0,0 0 0,0 0 0,0 0 0,0 1 0,0-1 0,0 1 0,0 0 0,0 0 0,8 0 0,59-1 0,-48 3 0,79-3 0,178 5 0,-199 7 0,119 30 0,81 17 0,-235-50 0,1-2 0,-1-2 0,83-6 0,-24 0 0,-94 3 0,1 0 0,-1-1 0,0 0 0,1-1 0,-1 0 0,0-1 0,0 0 0,0-1 0,-1 0 0,1-1 0,-1 0 0,0 0 0,0-1 0,16-13 0,-26 19 0,0-1 0,1 1 0,-1 0 0,0-1 0,0 1 0,0-1 0,0 1 0,1-1 0,-1 1 0,0-1 0,0 1 0,0-1 0,0 1 0,0-1 0,0 1 0,0 0 0,0-1 0,0 1 0,0-1 0,0 1 0,-1-1 0,1 1 0,0-1 0,0 1 0,0-1 0,-1 1 0,1 0 0,0-1 0,0 1 0,-1-1 0,1 1 0,0 0 0,-1-1 0,1 1 0,0 0 0,-1 0 0,1-1 0,-1 1 0,1 0 0,0 0 0,-1-1 0,1 1 0,-1 0 0,1 0 0,-1 0 0,1 0 0,-1 0 0,0 0 0,-25-9 0,-65-14 0,10 2 0,-109-13 0,116 23 0,41 6 0,-65-3 0,1 7 0,-109 4 0,190-1 0,0 1 0,0 1 0,-25 10 0,26-9 0,0 0 0,-1-1 0,1 0 0,-20 1 0,-4-3 0,14-1 0,1 1 0,-37 8 0,-30 7 0,53-10 0,0 1 0,-43 14 0,-30 7-1365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4:3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375 130 24575,'184'2'0,"196"-5"0,-178-19 0,-131 11 0,-38 6 0,0 1 0,54-1 0,-107 6 0,-1 1 0,1 1 0,0 0 0,-35 11 0,-3 1 0,-74 8 0,-244 9 0,-118-29 0,326-4 0,377-12 0,-113 4 0,21-1 0,163-6 0,-154 15 0,98 4 0,-85 20 0,2 1 0,-14-4 0,-158-21 0,-45 3 0,-2 0 0,-509-3 0,1316-20 0,-667 18 0,191-20 0,-162 13 0,-53 7 0,58-13 0,-81 9 0,-29 1 0,-30 2 0,-220 12 0,262-7 0,-1-1 0,1 1 0,-1-1 0,1 0 0,-1 0 0,1 0 0,-1 0 0,1-1 0,-1 1 0,1-1 0,0 1 0,-1-1 0,1 0 0,-1 0 0,1 0 0,0 0 0,0 0 0,0 0 0,-1-1 0,1 1 0,-2-3 0,3 2 0,0-1 0,0 1 0,1 0 0,-1-1 0,1 1 0,-1 0 0,1-1 0,0 1 0,0 0 0,0-1 0,0 1 0,1-1 0,-1 1 0,0 0 0,1-1 0,0 1 0,-1 0 0,1-1 0,0 1 0,0 0 0,1 0 0,1-3 0,-2 2 0,1-1 0,0 1 0,0 0 0,0 0 0,1 0 0,-1 0 0,1 0 0,-1 1 0,1-1 0,0 1 0,0 0 0,0 0 0,1 0 0,-1 0 0,4-2 0,-6 4 0,1 0 0,0-1 0,-1 1 0,1 0 0,-1 0 0,1 0 0,-1 0 0,1 0 0,0 1 0,-1-1 0,1 0 0,-1 1 0,1-1 0,-1 1 0,1-1 0,-1 1 0,0 0 0,1-1 0,-1 1 0,0 0 0,1 0 0,-1 0 0,0 0 0,0 0 0,0 1 0,0-1 0,0 0 0,0 0 0,0 1 0,0-1 0,-1 0 0,1 1 0,0-1 0,-1 1 0,1-1 0,-1 1 0,1 2 0,-1-2 0,1-1 0,-1 1 0,0 0 0,0-1 0,1 1 0,-1 0 0,0-1 0,-1 1 0,1 0 0,0 0 0,0-1 0,-1 1 0,1-1 0,-1 1 0,1 0 0,-1-1 0,0 1 0,0-1 0,0 1 0,1-1 0,-1 0 0,-1 1 0,1-1 0,0 0 0,0 0 0,0 0 0,-1 0 0,1 0 0,0 0 0,-1 0 0,1 0 0,-1 0 0,1-1 0,-1 1 0,-2 0 0,-8 4 0,0-1 0,0-1 0,-21 4 0,26-6 0,-127 31 0,89-20 0,-1-1 0,0-3 0,-1-1 0,-61 1 0,62-11 0,-66-13 0,105 15 0,-48-5 0,-2 2 0,-89 6 0,38 1 0,19-3-1365,65 0-5461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2:00.7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68 24575,'45'0'0,"7"-1"0,-1 2 0,84 14 0,-74-7 0,1-3 0,-1-3 0,68-5 0,-12 0 0,-80 1 0,49-8 0,-47 4 0,42 0 0,-2 4 0,257 5 0,-260 9 0,9 0 0,-15-12 0,-45-2 0,0 2 0,0 0 0,-1 2 0,1 1 0,0 1 0,-1 1 0,36 12 0,-17-2 0,0-2 0,0-2 0,2-2 0,-1-1 0,1-3 0,0-2 0,76-3 0,-108-3 0,-25-4 0,-34-6 0,39 12 0,-411-97 0,315 81 0,0 3 0,-121 1 0,141 13 0,-26 0 0,-139-16 0,223 14 0,-1 1 0,1 1 0,0 1 0,0 1 0,-30 7 0,34-6 0,-26 2 0,-88-2 0,99-5 0,1 2 0,0 2 0,0 1 0,-66 14 0,77-11 0,18-5 0,0 0 0,0 0 0,0 1 0,0 0 0,1 0 0,-1 0 0,0 1 0,1-1 0,0 2 0,-6 2 0,11-6 0,0 1 0,0-1 0,0 0 0,0 0 0,0 0 0,0 0 0,-1 0 0,1 1 0,0-1 0,0 0 0,0 0 0,0 0 0,0 0 0,0 1 0,0-1 0,0 0 0,0 0 0,0 0 0,0 0 0,0 1 0,0-1 0,0 0 0,0 0 0,0 0 0,0 0 0,0 1 0,0-1 0,0 0 0,0 0 0,0 0 0,0 1 0,0-1 0,0 0 0,0 0 0,0 0 0,1 0 0,-1 0 0,0 1 0,0-1 0,0 0 0,0 0 0,0 0 0,0 0 0,1 0 0,-1 0 0,12 5 0,16-2 0,482 1 0,-260-7 0,829 3 0,-1376 2 0,-322-5 0,492-6 0,-136-29 0,292 41 0,-1-1 0,53-4 0,-15 0 0,-14 2 0,287 14 0,-198-3-6,174-10 1,-137-4-1349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2:08.90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1 119 24575,'9'-6'0,"1"0"0,0 1 0,0 1 0,1-1 0,-1 2 0,1-1 0,0 2 0,0-1 0,21 0 0,-25 2 0,113-14 0,189 2 0,133 13 0,-420 1 0,-1 1 0,29 7 0,-28-5 0,0 0 0,27 0 0,50-3 0,106 15 0,-194-15 0,1 1 0,-1 0 0,1 0 0,-1 1 0,0 1 0,0 0 0,0 0 0,12 8 0,-13-8 0,0 0 0,1 0 0,0-1 0,0 0 0,0-1 0,0-1 0,0 1 0,0-2 0,0 0 0,12-1 0,-5 1 0,1 1 0,25 4 0,25 4 0,1-2 0,-1-4 0,83-6 0,-21 0 0,-125 3 0,2 0 0,0 0 0,0 0 0,0-1 0,13-3 0,-20 4 0,0 0 0,0 0 0,0-1 0,0 1 0,0 0 0,-1-1 0,1 1 0,0-1 0,0 1 0,-1-1 0,1 1 0,0-1 0,-1 1 0,1-1 0,-1 0 0,1 0 0,-1 1 0,1-1 0,-1 0 0,2-1 0,-2 1 0,0-1 0,0 1 0,-1 0 0,1-1 0,0 1 0,0 0 0,-1 0 0,1-1 0,0 1 0,-1 0 0,1 0 0,-1 0 0,0 0 0,1-1 0,-1 1 0,0 0 0,0 0 0,1 0 0,-3-1 0,-7-9 0,-1 1 0,-1 0 0,0 0 0,-1 1 0,1 1 0,-2 0 0,1 0 0,-1 2 0,0-1 0,-20-4 0,15 5 0,-1 0 0,0 2 0,0 0 0,-1 2 0,1 0 0,-1 1 0,-26 3 0,37 0 0,-1 0 0,0 2 0,1-1 0,0 1 0,0 1 0,0 0 0,1 0 0,-1 1 0,1 0 0,-9 8 0,7-6 0,1 0 0,-2-1 0,1 0 0,-1-1 0,0 0 0,-19 6 0,-97 17 0,-202 21 0,254-41 0,37-3 0,-57 1 0,-626-8-1365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2:14.37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 24575,'114'-2'0,"122"5"0,-173 8 0,14 1 0,54 0 0,24 0 0,-110-10 0,44 7 0,-45-3 0,51 0 0,-55-5 0,64 12 0,-37-4 0,1 1 0,-31-4 0,58 2 0,67 3 0,11 0 0,-111-11 0,-29 0 0,-28 0 0,-11-1 0,-30 4 0,0 2 0,0 0 0,-69 22 0,18-4 0,-21 3 0,57-11 0,-1-3 0,0-2 0,-1-3 0,-56 2 0,-53-7 0,-143-6 0,215-6 0,35 3 0,-57 1 0,62 4 0,-50-8 0,50 4 0,-52 0 0,67 8 0,25-1 0,0 0 0,0 0 0,0-1 0,0-1 0,0 0 0,0 0 0,-15-4 0,25 5 0,0 0 0,0 0 0,-1 0 0,1 0 0,0 0 0,0 0 0,0 0 0,0 0 0,0 0 0,0 0 0,-1 0 0,1 0 0,0-1 0,0 1 0,0 0 0,0 0 0,0 0 0,0 0 0,-1 0 0,1 0 0,0 0 0,0 0 0,0 0 0,0 0 0,0-1 0,0 1 0,0 0 0,0 0 0,0 0 0,0 0 0,0 0 0,0 0 0,-1-1 0,1 1 0,0 0 0,0 0 0,0 0 0,0 0 0,0 0 0,0-1 0,0 1 0,0 0 0,0 0 0,1 0 0,-1 0 0,0 0 0,0 0 0,0-1 0,0 1 0,0 0 0,0 0 0,0 0 0,0 0 0,0 0 0,0 0 0,0-1 0,0 1 0,1 0 0,-1 0 0,0 0 0,13-5 0,16-1 0,402 1 0,-229 8 0,748-3-1365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2:14.7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4:54.5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24575,'0'4'0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13.82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24575,'67'1'0,"100"16"0,-136-12 0,-1 2 0,0 1 0,0 1 0,40 19 0,-52-22 0,0-1 0,0-1 0,1-1 0,-1 0 0,1-1 0,0-2 0,0 1 0,28-5 0,-16 3 0,-1 0 0,36 5 0,198 34 0,-204-32 0,1-3 0,73-5 0,-24 0 0,-103 1 0,0 0 0,0-1 0,0 1 0,0-1 0,-1 0 0,1-1 0,0 0 0,-1 0 0,0 0 0,0-1 0,0 0 0,0 0 0,7-7 0,-6 5 0,1 0 0,-1 1 0,1 0 0,0 1 0,0-1 0,0 2 0,1-1 0,16-4 0,19 2 0,0 3 0,80 3 0,-78 2 0,-1-2 0,76-11 0,-86 6 0,1 2 0,0 1 0,0 1 0,0 2 0,0 2 0,48 9 0,1 2 0,1-4 0,140-1 0,215-9-1365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18.1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96 24575,'0'-3'0,"0"1"0,1-1 0,-1 0 0,0 0 0,1 0 0,0 0 0,0 0 0,0 1 0,0-1 0,0 0 0,1 1 0,-1-1 0,1 1 0,-1-1 0,1 1 0,0 0 0,0 0 0,2-2 0,1 0 0,0 0 0,0 1 0,1 0 0,-1 0 0,1 0 0,-1 0 0,1 1 0,7-2 0,9-1 0,1 1 0,0 1 0,34 0 0,207 6 0,-182 7 0,-47-4 0,57 1 0,-73-6 0,0 1 0,1 2 0,-1-1 0,-1 2 0,1 1 0,20 9 0,-20-8 0,0 0 0,0-2 0,1 0 0,-1 0 0,35 1 0,-11-5 0,-4-1 0,0 1 0,50 9 0,-50-5 0,0-1 0,0-3 0,43-3 0,67 4 0,-128 1 0,0 0 0,0 2 0,0 1 0,25 10 0,-46-16 0,0 0 0,0 0 0,-1 0 0,1 0 0,0 0 0,0 0 0,0 0 0,0 1 0,0-1 0,0 0 0,-1 0 0,1 0 0,0 0 0,0 0 0,0 1 0,0-1 0,0 0 0,0 0 0,0 0 0,0 0 0,0 1 0,0-1 0,0 0 0,0 0 0,0 0 0,0 1 0,0-1 0,0 0 0,0 0 0,0 0 0,0 0 0,0 1 0,0-1 0,0 0 0,0 0 0,0 0 0,0 0 0,1 1 0,-1-1 0,0 0 0,0 0 0,0 0 0,0 0 0,0 0 0,0 0 0,1 1 0,-1-1 0,0 0 0,0 0 0,0 0 0,0 0 0,0 0 0,1 0 0,-1 0 0,0 0 0,0 0 0,0 0 0,1 0 0,-1 0 0,0 0 0,0 0 0,0 0 0,0 0 0,1 0 0,-1 0 0,0 0 0,0 0 0,-22 4 0,-31-1 0,-387-4 0,425 2 0,-1 0 0,1 2 0,-19 4 0,-41 5 0,71-12 0,-40 1 0,-72 12 0,35 0 0,0-3 0,-119 0 0,83-13 0,-149 6 0,257-2 0,0 0 0,1 1 0,-1 0 0,1 1 0,-15 5 0,67 3 0,97 8 0,1-5 0,185-7 0,-113-4 0,-57 8 0,29 0 0,232-12-1365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22.84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24575,'1867'0'0,"-1846"2"0,0 0 0,29 6 0,-28-3 0,0-2 0,26 1 0,-25-2 0,-1 0 0,31 8 0,-10-1 0,-42-10 0,0 1 0,1 1 0,-1-1 0,0 0 0,1 0 0,-1 0 0,0 1 0,0-1 0,0 0 0,1 1 0,-1 0 0,0-1 0,0 1 0,0-1 0,0 1 0,0 0 0,0 0 0,0 0 0,0 0 0,1 1 0,-2-1 0,0 0 0,0 0 0,0-1 0,0 1 0,-1 0 0,1 0 0,0-1 0,-1 1 0,1 0 0,0-1 0,-1 1 0,1 0 0,-1-1 0,1 1 0,-1 0 0,1-1 0,-1 1 0,0-1 0,1 1 0,-1-1 0,0 0 0,1 1 0,-2 0 0,-6 3 0,-1 1 0,1-1 0,-1-1 0,-13 4 0,-31 3 0,0-3 0,-1-2 0,-55-2 0,-34 3 0,-21 5 0,-216-11 0,204-23 0,94 14 0,-134-6 0,108 14 0,-86 4 0,120 8 0,-15 1 0,83-12 0,0 0 0,0 0 0,0 1 0,0 0 0,0 0 0,1 0 0,-1 1 0,0-1 0,-10 6 0,16-7 0,0 1 0,0-1 0,0 0 0,0 0 0,0 1 0,0-1 0,0 0 0,0 0 0,0 1 0,0-1 0,0 0 0,0 0 0,0 1 0,1-1 0,-1 0 0,0 0 0,0 1 0,0-1 0,0 0 0,0 0 0,1 0 0,-1 0 0,0 1 0,0-1 0,0 0 0,1 0 0,-1 0 0,0 0 0,0 0 0,1 0 0,-1 1 0,0-1 0,0 0 0,0 0 0,1 0 0,-1 0 0,0 0 0,0 0 0,1 0 0,-1 0 0,0 0 0,1 0 0,-1 0 0,0 0 0,0 0 0,0 0 0,1-1 0,-1 1 0,0 0 0,18 2 0,400 3 0,81 5 0,-434-6 0,-25-2 0,0 1 0,55 12 0,0-1 0,-21-5 0,114 15 0,-137-18-24,1-2 1,87-4-1,-57-2-1270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25.83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1 118 24575,'29'-13'0,"-8"3"0,42-8 0,1 3 0,1 3 0,95-6 0,-45 5 0,88-3 0,290 13 0,-292 15 0,59 1 0,-224-11 0,1 2 0,0 2 0,-1 1 0,47 15 0,14 3 0,-96-25 0,1 0 0,-1 0 0,1 1 0,-1-1 0,1 0 0,-1 0 0,1 1 0,-1-1 0,0 1 0,1 0 0,-1-1 0,0 1 0,1 0 0,-1 0 0,0-1 0,0 1 0,0 0 0,0 0 0,0 0 0,0 1 0,0-1 0,0 0 0,1 2 0,-2-2 0,-1 1 0,1-1 0,0 0 0,-1 0 0,1 0 0,-1 0 0,0 1 0,1-1 0,-1 0 0,0 0 0,0 0 0,1 0 0,-1 0 0,0-1 0,0 1 0,0 0 0,0 0 0,0-1 0,0 1 0,-2 1 0,-12 6 0,0-1 0,-27 11 0,-62 12 0,68-21 0,1 1 0,-48 21 0,77-26-3,-1 0-1,0 1 0,1 0 0,0 0 1,1 0-1,-1 0 0,1 1 0,0 0 1,-6 12-1,-7 10-1324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26.18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4:55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57 122 24575,'83'1'0,"90"13"0,-111-9 0,86-3 0,18 1 0,-70 7 0,74 3 0,-27-16 0,119 6 0,-229 1 0,-1 2 0,33 11 0,3 0 0,-188-14 0,0-4 0,-60 2 0,-248-32 0,165-5 0,238 34 0,0 2 0,0 0 0,0 2 0,-36 6 0,26-2 0,-44 0 0,44-3 0,-48 10 0,30-5 0,127-5 0,0 3 0,131 29 0,-132-16 0,-44-11 0,-1-1 0,1-2 0,1 0 0,47 0 0,-33-7 0,-25 1 0,1 0 0,0 1 0,0 1 0,26 4 0,-46-5 0,1 0 0,0 0 0,-1 0 0,1 0 0,-1 0 0,1 0 0,-1 0 0,1 0 0,-1 0 0,1 0 0,-1 0 0,1 1 0,-1-1 0,1 0 0,-1 0 0,1 0 0,-1 1 0,1-1 0,-1 0 0,0 1 0,1-1 0,-1 0 0,1 1 0,-1-1 0,0 0 0,1 1 0,-1-1 0,0 1 0,0-1 0,1 1 0,-1-1 0,0 1 0,-17 5 0,-33-1 0,-418-2 0,241-5 0,201 5 0,26-2 0,-1-1 0,1 0 0,0 0 0,0 0 0,0 0 0,0 1 0,0-1 0,0 0 0,0 0 0,0 0 0,-1 1 0,1-1 0,0 0 0,0 0 0,0 0 0,0 1 0,0-1 0,0 0 0,0 0 0,0 0 0,0 1 0,0-1 0,0 0 0,0 0 0,0 1 0,1-1 0,-1 0 0,0 0 0,0 0 0,0 0 0,0 1 0,0-1 0,0 0 0,0 0 0,1 0 0,-1 0 0,0 1 0,0-1 0,0 0 0,0 0 0,1 0 0,-1 0 0,0 0 0,0 0 0,0 1 0,1-1 0,-1 0 0,0 0 0,0 0 0,44 19 0,30 4 0,0-4 0,1-3 0,1-4 0,128 5 0,-158-21 0,-46 4 0,1 0 0,-1 0 0,0-1 0,1 1 0,-1 0 0,1 0 0,-1 0 0,0 0 0,1 0 0,-1-1 0,0 1 0,1 0 0,-1 0 0,1-1 0,-1 1 0,0 0 0,0 0 0,1-1 0,-1 1 0,0 0 0,0-1 0,1 1 0,-1-1 0,0 1 0,0 0 0,0-1 0,0 1 0,1-1 0,-1 1 0,0-1 0,-1 0 0,0 0 0,1-1 0,-1 1 0,0 0 0,0 0 0,0 0 0,0 0 0,0 0 0,0 1 0,0-1 0,0 0 0,-1 0 0,1 1 0,0-1 0,-2 0 0,-175-72 0,163 69 0,-1-1 0,1 2 0,-1 0 0,0 1 0,-17 0 0,528 2 0,89 3 0,-571-2 0,0 0 0,0 1 0,0 1 0,0 0 0,0 1 0,-1 1 0,1 0 0,-1 0 0,17 11 0,-19-11 0,0-1 0,1-1 0,0 1 0,0-1 0,0-1 0,0 0 0,12 0 0,80-1 0,-92-1 0,-81-29 0,5 0 0,-251-66 0,196 63 0,119 32 0,0 0 0,0 0 0,1 0 0,-1 0 0,0 0 0,0 0 0,0 0 0,1-1 0,-1 1 0,0 0 0,0 0 0,1-1 0,-1 1 0,0 0 0,0-1 0,1 1 0,-1-1 0,0 1 0,1-1 0,-1 1 0,1-1 0,-1 0 0,1 1 0,-1-1 0,1 0 0,-1 1 0,1-1 0,-1 0 0,1 1 0,0-1 0,-1 0 0,1 0 0,0-1 0,19-16 0,-18 18 0,0-1 0,1 1 0,-1-1 0,0 0 0,0 1 0,1-1 0,-1 0 0,0 0 0,0 0 0,0 0 0,0 0 0,0 0 0,0 0 0,0-1 0,-1 1 0,1 0 0,0 0 0,-1-1 0,1 1 0,-1 0 0,1-1 0,-1 1 0,1-1 0,-1 1 0,0-2 0,-3 1 0,0 0 0,0 0 0,0 0 0,0 1 0,0 0 0,-1-1 0,1 1 0,0 0 0,-1 1 0,1-1 0,-1 1 0,1-1 0,-1 1 0,-6 1 0,-5-3 0,-67-13 0,29 5 0,0 2 0,-69-1 0,39 8 0,-122 4 0,131 9 0,53-8 0,-1 0 0,-29 0 0,26-2 0,-1 1 0,1 1 0,-36 11 0,36-9 0,0 0 0,0-1 0,-42 1 0,52-6 0,5 0 0,15 0 0,31-6 0,109-25 0,-68 13 0,1 2 0,1 5 0,107-4 0,-162 14 0,-1-1 0,0-1 0,-1-1 0,26-8 0,-24 5 0,0 2 0,0 0 0,36-1 0,4 4 0,-22 0 0,1 2 0,77 9 0,-101-4 0,-1 1 0,0 0 0,0 2 0,0 0 0,-1 1 0,27 18 0,-22-13 0,1-1 0,42 17 0,-30-22 0,-19-5 0,-38-2 0,-646-3-1365,647 2-5461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28.6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26 24575,'49'-11'0,"-8"1"0,298 5 0,-184 8 0,590-3-1365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42.0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54 24575,'0'-2'0,"1"1"0,-1 0 0,1 0 0,0 0 0,-1 0 0,1 0 0,0 0 0,-1 1 0,1-1 0,0 0 0,0 0 0,0 0 0,0 1 0,0-1 0,0 0 0,0 1 0,0-1 0,0 1 0,0-1 0,1 0 0,30-11 0,-24 9 0,16-3 0,0 1 0,0 1 0,0 1 0,0 1 0,0 1 0,0 1 0,27 4 0,23-1 0,-14-5 0,-36 0 0,-1 2 0,1 0 0,-1 1 0,29 6 0,-45-5 0,0 1 0,0 0 0,-1 0 0,1 1 0,-1 0 0,1 0 0,-1 1 0,10 9 0,-10-9 0,-1 0 0,1 0 0,0-1 0,1 0 0,-1 0 0,1 0 0,-1-1 0,1 0 0,10 3 0,12-2 0,0-2 0,1 0 0,-1-3 0,0 0 0,0-2 0,0-1 0,40-10 0,82-9 0,44 17-1365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43.0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24575,'4'0'0,"5"0"0,5 0 0,5 0 0,2 0 0,2 0 0,1 0 0,0 0 0,0 0 0,1 0 0,-2 0 0,1 0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36:43.40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4:58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24575,'20'2'0,"-1"0"0,1 1 0,0 1 0,19 7 0,49 9 0,27-12 0,147-9 0,-97-2 0,-143 3-1365,-2 0-5461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55:32.8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24575,'7'4'0,"-1"0"0,1-1 0,0 0 0,0 0 0,0 0 0,0-1 0,0 0 0,0 0 0,1-1 0,-1 0 0,12 0 0,13 3 0,150 29 0,-126-27 0,0-3 0,89-5 0,-35-1 0,-66 3 0,8-1 0,1 3 0,78 11 0,-100-8-455,1-2 0,44-1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8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65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34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457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3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54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858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325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540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99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84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38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53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83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35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28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79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30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C5B90B8-179A-4985-90DD-4567966AA1ED}" type="datetimeFigureOut">
              <a:rPr lang="en-GB" smtClean="0"/>
              <a:t>14/05/2022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1103776-5C58-4765-A036-FC30C3EFF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00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18" Type="http://schemas.openxmlformats.org/officeDocument/2006/relationships/image" Target="../media/image120.png"/><Relationship Id="rId26" Type="http://schemas.openxmlformats.org/officeDocument/2006/relationships/image" Target="../media/image160.png"/><Relationship Id="rId3" Type="http://schemas.openxmlformats.org/officeDocument/2006/relationships/customXml" Target="../ink/ink5.xml"/><Relationship Id="rId21" Type="http://schemas.openxmlformats.org/officeDocument/2006/relationships/customXml" Target="../ink/ink14.xml"/><Relationship Id="rId34" Type="http://schemas.openxmlformats.org/officeDocument/2006/relationships/image" Target="../media/image200.png"/><Relationship Id="rId7" Type="http://schemas.openxmlformats.org/officeDocument/2006/relationships/customXml" Target="../ink/ink7.xml"/><Relationship Id="rId12" Type="http://schemas.openxmlformats.org/officeDocument/2006/relationships/image" Target="../media/image90.png"/><Relationship Id="rId17" Type="http://schemas.openxmlformats.org/officeDocument/2006/relationships/customXml" Target="../ink/ink12.xml"/><Relationship Id="rId25" Type="http://schemas.openxmlformats.org/officeDocument/2006/relationships/customXml" Target="../ink/ink16.xml"/><Relationship Id="rId33" Type="http://schemas.openxmlformats.org/officeDocument/2006/relationships/customXml" Target="../ink/ink20.xml"/><Relationship Id="rId2" Type="http://schemas.openxmlformats.org/officeDocument/2006/relationships/image" Target="../media/image33.png"/><Relationship Id="rId16" Type="http://schemas.openxmlformats.org/officeDocument/2006/relationships/image" Target="../media/image171.png"/><Relationship Id="rId20" Type="http://schemas.openxmlformats.org/officeDocument/2006/relationships/image" Target="../media/image130.png"/><Relationship Id="rId29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customXml" Target="../ink/ink9.xml"/><Relationship Id="rId24" Type="http://schemas.openxmlformats.org/officeDocument/2006/relationships/image" Target="../media/image150.png"/><Relationship Id="rId32" Type="http://schemas.openxmlformats.org/officeDocument/2006/relationships/image" Target="../media/image190.png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image" Target="../media/image170.png"/><Relationship Id="rId10" Type="http://schemas.openxmlformats.org/officeDocument/2006/relationships/image" Target="../media/image80.png"/><Relationship Id="rId19" Type="http://schemas.openxmlformats.org/officeDocument/2006/relationships/customXml" Target="../ink/ink13.xml"/><Relationship Id="rId31" Type="http://schemas.openxmlformats.org/officeDocument/2006/relationships/customXml" Target="../ink/ink19.xml"/><Relationship Id="rId4" Type="http://schemas.openxmlformats.org/officeDocument/2006/relationships/image" Target="../media/image50.png"/><Relationship Id="rId9" Type="http://schemas.openxmlformats.org/officeDocument/2006/relationships/customXml" Target="../ink/ink8.xml"/><Relationship Id="rId14" Type="http://schemas.openxmlformats.org/officeDocument/2006/relationships/image" Target="../media/image100.png"/><Relationship Id="rId22" Type="http://schemas.openxmlformats.org/officeDocument/2006/relationships/image" Target="../media/image140.png"/><Relationship Id="rId27" Type="http://schemas.openxmlformats.org/officeDocument/2006/relationships/customXml" Target="../ink/ink17.xml"/><Relationship Id="rId30" Type="http://schemas.openxmlformats.org/officeDocument/2006/relationships/image" Target="../media/image180.png"/><Relationship Id="rId8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1.png"/><Relationship Id="rId5" Type="http://schemas.openxmlformats.org/officeDocument/2006/relationships/customXml" Target="../ink/ink22.xml"/><Relationship Id="rId10" Type="http://schemas.openxmlformats.org/officeDocument/2006/relationships/image" Target="../media/image401.png"/><Relationship Id="rId4" Type="http://schemas.openxmlformats.org/officeDocument/2006/relationships/image" Target="../media/image221.png"/><Relationship Id="rId9" Type="http://schemas.openxmlformats.org/officeDocument/2006/relationships/customXml" Target="../ink/ink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13" Type="http://schemas.openxmlformats.org/officeDocument/2006/relationships/image" Target="../media/image460.png"/><Relationship Id="rId3" Type="http://schemas.openxmlformats.org/officeDocument/2006/relationships/image" Target="../media/image411.png"/><Relationship Id="rId7" Type="http://schemas.openxmlformats.org/officeDocument/2006/relationships/image" Target="../media/image430.png"/><Relationship Id="rId12" Type="http://schemas.openxmlformats.org/officeDocument/2006/relationships/customXml" Target="../ink/ink30.xml"/><Relationship Id="rId17" Type="http://schemas.openxmlformats.org/officeDocument/2006/relationships/image" Target="../media/image48.png"/><Relationship Id="rId2" Type="http://schemas.openxmlformats.org/officeDocument/2006/relationships/customXml" Target="../ink/ink25.xml"/><Relationship Id="rId16" Type="http://schemas.openxmlformats.org/officeDocument/2006/relationships/customXml" Target="../ink/ink3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.xml"/><Relationship Id="rId11" Type="http://schemas.openxmlformats.org/officeDocument/2006/relationships/image" Target="../media/image450.png"/><Relationship Id="rId5" Type="http://schemas.openxmlformats.org/officeDocument/2006/relationships/image" Target="../media/image35.png"/><Relationship Id="rId15" Type="http://schemas.openxmlformats.org/officeDocument/2006/relationships/image" Target="../media/image47.png"/><Relationship Id="rId10" Type="http://schemas.openxmlformats.org/officeDocument/2006/relationships/customXml" Target="../ink/ink29.xml"/><Relationship Id="rId4" Type="http://schemas.openxmlformats.org/officeDocument/2006/relationships/customXml" Target="../ink/ink26.xml"/><Relationship Id="rId9" Type="http://schemas.openxmlformats.org/officeDocument/2006/relationships/image" Target="../media/image440.png"/><Relationship Id="rId14" Type="http://schemas.openxmlformats.org/officeDocument/2006/relationships/customXml" Target="../ink/ink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customXml" Target="../ink/ink38.xml"/><Relationship Id="rId3" Type="http://schemas.openxmlformats.org/officeDocument/2006/relationships/customXml" Target="../ink/ink33.xml"/><Relationship Id="rId7" Type="http://schemas.openxmlformats.org/officeDocument/2006/relationships/customXml" Target="../ink/ink35.xml"/><Relationship Id="rId12" Type="http://schemas.openxmlformats.org/officeDocument/2006/relationships/image" Target="../media/image4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11" Type="http://schemas.openxmlformats.org/officeDocument/2006/relationships/customXml" Target="../ink/ink37.xml"/><Relationship Id="rId5" Type="http://schemas.openxmlformats.org/officeDocument/2006/relationships/customXml" Target="../ink/ink34.xml"/><Relationship Id="rId10" Type="http://schemas.openxmlformats.org/officeDocument/2006/relationships/image" Target="../media/image140.png"/><Relationship Id="rId4" Type="http://schemas.openxmlformats.org/officeDocument/2006/relationships/image" Target="../media/image370.png"/><Relationship Id="rId9" Type="http://schemas.openxmlformats.org/officeDocument/2006/relationships/customXml" Target="../ink/ink36.xml"/><Relationship Id="rId14" Type="http://schemas.openxmlformats.org/officeDocument/2006/relationships/image" Target="../media/image4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44.xml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customXml" Target="../ink/ink43.xml"/><Relationship Id="rId5" Type="http://schemas.openxmlformats.org/officeDocument/2006/relationships/customXml" Target="../ink/ink40.xml"/><Relationship Id="rId15" Type="http://schemas.openxmlformats.org/officeDocument/2006/relationships/customXml" Target="../ink/ink45.xm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customXml" Target="../ink/ink42.xml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customXml" Target="../ink/ink46.xml"/><Relationship Id="rId7" Type="http://schemas.openxmlformats.org/officeDocument/2006/relationships/customXml" Target="../ink/ink48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customXml" Target="../ink/ink47.xml"/><Relationship Id="rId10" Type="http://schemas.openxmlformats.org/officeDocument/2006/relationships/image" Target="../media/image250.png"/><Relationship Id="rId4" Type="http://schemas.openxmlformats.org/officeDocument/2006/relationships/image" Target="../media/image220.png"/><Relationship Id="rId9" Type="http://schemas.openxmlformats.org/officeDocument/2006/relationships/customXml" Target="../ink/ink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customXml" Target="../ink/ink55.xml"/><Relationship Id="rId18" Type="http://schemas.openxmlformats.org/officeDocument/2006/relationships/image" Target="../media/image540.png"/><Relationship Id="rId3" Type="http://schemas.openxmlformats.org/officeDocument/2006/relationships/customXml" Target="../ink/ink50.xml"/><Relationship Id="rId7" Type="http://schemas.openxmlformats.org/officeDocument/2006/relationships/customXml" Target="../ink/ink52.xml"/><Relationship Id="rId12" Type="http://schemas.openxmlformats.org/officeDocument/2006/relationships/image" Target="../media/image510.png"/><Relationship Id="rId17" Type="http://schemas.openxmlformats.org/officeDocument/2006/relationships/customXml" Target="../ink/ink57.xml"/><Relationship Id="rId2" Type="http://schemas.openxmlformats.org/officeDocument/2006/relationships/image" Target="../media/image94.png"/><Relationship Id="rId16" Type="http://schemas.openxmlformats.org/officeDocument/2006/relationships/image" Target="../media/image530.png"/><Relationship Id="rId20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11" Type="http://schemas.openxmlformats.org/officeDocument/2006/relationships/customXml" Target="../ink/ink54.xml"/><Relationship Id="rId5" Type="http://schemas.openxmlformats.org/officeDocument/2006/relationships/customXml" Target="../ink/ink51.xml"/><Relationship Id="rId15" Type="http://schemas.openxmlformats.org/officeDocument/2006/relationships/customXml" Target="../ink/ink56.xml"/><Relationship Id="rId10" Type="http://schemas.openxmlformats.org/officeDocument/2006/relationships/image" Target="../media/image500.png"/><Relationship Id="rId19" Type="http://schemas.openxmlformats.org/officeDocument/2006/relationships/customXml" Target="../ink/ink58.xml"/><Relationship Id="rId4" Type="http://schemas.openxmlformats.org/officeDocument/2006/relationships/image" Target="../media/image470.png"/><Relationship Id="rId9" Type="http://schemas.openxmlformats.org/officeDocument/2006/relationships/customXml" Target="../ink/ink53.xml"/><Relationship Id="rId14" Type="http://schemas.openxmlformats.org/officeDocument/2006/relationships/image" Target="../media/image5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customXml" Target="../ink/ink63.xml"/><Relationship Id="rId3" Type="http://schemas.openxmlformats.org/officeDocument/2006/relationships/customXml" Target="../ink/ink59.xml"/><Relationship Id="rId12" Type="http://schemas.openxmlformats.org/officeDocument/2006/relationships/image" Target="../media/image61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62.xml"/><Relationship Id="rId5" Type="http://schemas.openxmlformats.org/officeDocument/2006/relationships/customXml" Target="../ink/ink60.xml"/><Relationship Id="rId10" Type="http://schemas.openxmlformats.org/officeDocument/2006/relationships/image" Target="../media/image600.png"/><Relationship Id="rId4" Type="http://schemas.openxmlformats.org/officeDocument/2006/relationships/image" Target="../media/image570.png"/><Relationship Id="rId9" Type="http://schemas.openxmlformats.org/officeDocument/2006/relationships/customXml" Target="../ink/ink61.xml"/><Relationship Id="rId1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13" Type="http://schemas.openxmlformats.org/officeDocument/2006/relationships/customXml" Target="../ink/ink69.xml"/><Relationship Id="rId18" Type="http://schemas.openxmlformats.org/officeDocument/2006/relationships/image" Target="../media/image700.png"/><Relationship Id="rId3" Type="http://schemas.openxmlformats.org/officeDocument/2006/relationships/image" Target="../media/image620.png"/><Relationship Id="rId21" Type="http://schemas.openxmlformats.org/officeDocument/2006/relationships/customXml" Target="../ink/ink73.xml"/><Relationship Id="rId7" Type="http://schemas.openxmlformats.org/officeDocument/2006/relationships/customXml" Target="../ink/ink66.xml"/><Relationship Id="rId12" Type="http://schemas.openxmlformats.org/officeDocument/2006/relationships/image" Target="../media/image670.png"/><Relationship Id="rId17" Type="http://schemas.openxmlformats.org/officeDocument/2006/relationships/customXml" Target="../ink/ink71.xml"/><Relationship Id="rId2" Type="http://schemas.openxmlformats.org/officeDocument/2006/relationships/customXml" Target="../ink/ink64.xml"/><Relationship Id="rId16" Type="http://schemas.openxmlformats.org/officeDocument/2006/relationships/image" Target="../media/image690.png"/><Relationship Id="rId20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11" Type="http://schemas.openxmlformats.org/officeDocument/2006/relationships/customXml" Target="../ink/ink68.xml"/><Relationship Id="rId5" Type="http://schemas.openxmlformats.org/officeDocument/2006/relationships/customXml" Target="../ink/ink65.xml"/><Relationship Id="rId15" Type="http://schemas.openxmlformats.org/officeDocument/2006/relationships/customXml" Target="../ink/ink70.xml"/><Relationship Id="rId10" Type="http://schemas.openxmlformats.org/officeDocument/2006/relationships/image" Target="../media/image660.png"/><Relationship Id="rId19" Type="http://schemas.openxmlformats.org/officeDocument/2006/relationships/customXml" Target="../ink/ink72.xml"/><Relationship Id="rId4" Type="http://schemas.openxmlformats.org/officeDocument/2006/relationships/image" Target="../media/image96.png"/><Relationship Id="rId9" Type="http://schemas.openxmlformats.org/officeDocument/2006/relationships/customXml" Target="../ink/ink67.xml"/><Relationship Id="rId14" Type="http://schemas.openxmlformats.org/officeDocument/2006/relationships/image" Target="../media/image6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51.png"/><Relationship Id="rId7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.xml"/><Relationship Id="rId5" Type="http://schemas.openxmlformats.org/officeDocument/2006/relationships/image" Target="../media/image610.png"/><Relationship Id="rId10" Type="http://schemas.openxmlformats.org/officeDocument/2006/relationships/image" Target="../media/image4.png"/><Relationship Id="rId4" Type="http://schemas.openxmlformats.org/officeDocument/2006/relationships/customXml" Target="../ink/ink2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55E0-5255-46CF-86D1-C821B76E4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34C29D7-252D-42D7-9C6A-793861D29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548" y="1336899"/>
            <a:ext cx="9144000" cy="3420122"/>
          </a:xfrm>
        </p:spPr>
        <p:txBody>
          <a:bodyPr>
            <a:normAutofit/>
          </a:bodyPr>
          <a:lstStyle/>
          <a:p>
            <a:r>
              <a:rPr lang="en-GB" sz="6000" dirty="0"/>
              <a:t>Balancing</a:t>
            </a:r>
          </a:p>
          <a:p>
            <a:r>
              <a:rPr lang="en-GB" sz="3600" dirty="0"/>
              <a:t>Lecture sponsored by personal trust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52C21-D89D-9F82-E7B6-EF1910CCB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3" t="38761" r="24219" b="18471"/>
          <a:stretch/>
        </p:blipFill>
        <p:spPr>
          <a:xfrm>
            <a:off x="551088" y="3806753"/>
            <a:ext cx="6276975" cy="28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93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93A9-1FE8-4D8A-883E-610EA188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-17488"/>
            <a:ext cx="10364451" cy="1596177"/>
          </a:xfrm>
        </p:spPr>
        <p:txBody>
          <a:bodyPr/>
          <a:lstStyle/>
          <a:p>
            <a:r>
              <a:rPr lang="en-GB" dirty="0"/>
              <a:t>No-trump structure in pass out seat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501C-62ED-4DE7-BBE6-57DF3E4FC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060704"/>
            <a:ext cx="10364452" cy="59893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3400" dirty="0"/>
              <a:t> </a:t>
            </a:r>
            <a:r>
              <a:rPr lang="en-GB" sz="2600" dirty="0"/>
              <a:t>1. </a:t>
            </a:r>
            <a:r>
              <a:rPr lang="en-GB" sz="3400" dirty="0">
                <a:solidFill>
                  <a:srgbClr val="FF0000"/>
                </a:solidFill>
              </a:rPr>
              <a:t>1NT shows 11-14 HCP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dirty="0">
                <a:solidFill>
                  <a:prstClr val="black"/>
                </a:solidFill>
              </a:rPr>
              <a:t>	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♠</a:t>
            </a:r>
            <a:r>
              <a:rPr lang="en-GB" sz="3200" dirty="0">
                <a:solidFill>
                  <a:prstClr val="black"/>
                </a:solidFill>
              </a:rPr>
              <a:t> AJ 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3200" dirty="0">
                <a:solidFill>
                  <a:prstClr val="black"/>
                </a:solidFill>
              </a:rPr>
              <a:t>KJ32 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3200" dirty="0">
                <a:solidFill>
                  <a:prstClr val="black"/>
                </a:solidFill>
              </a:rPr>
              <a:t>K102 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3200" dirty="0">
                <a:solidFill>
                  <a:prstClr val="black"/>
                </a:solidFill>
              </a:rPr>
              <a:t>10984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dirty="0">
                <a:solidFill>
                  <a:prstClr val="black"/>
                </a:solidFill>
              </a:rPr>
              <a:t>	1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 </a:t>
            </a:r>
            <a:r>
              <a:rPr lang="en-GB" sz="2800" dirty="0">
                <a:solidFill>
                  <a:prstClr val="black"/>
                </a:solidFill>
              </a:rPr>
              <a:t>– P – P – </a:t>
            </a:r>
            <a:r>
              <a:rPr lang="en-GB" sz="2800" b="1" dirty="0">
                <a:solidFill>
                  <a:prstClr val="black"/>
                </a:solidFill>
              </a:rPr>
              <a:t>1NT</a:t>
            </a:r>
            <a:r>
              <a:rPr lang="en-GB" sz="2000" dirty="0">
                <a:solidFill>
                  <a:prstClr val="black"/>
                </a:solidFill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2800" dirty="0">
              <a:solidFill>
                <a:prstClr val="black"/>
              </a:solidFill>
            </a:endParaRPr>
          </a:p>
          <a:p>
            <a:pPr marL="457200" indent="-457200">
              <a:buAutoNum type="arabicPeriod" startAt="2"/>
            </a:pPr>
            <a:r>
              <a:rPr lang="en-GB" sz="3200" dirty="0"/>
              <a:t>Double followed by cheapest NT bid shows 15-17</a:t>
            </a:r>
          </a:p>
          <a:p>
            <a:pPr marL="0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 AQ2 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3200" dirty="0"/>
              <a:t> KJ2 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3200" dirty="0"/>
              <a:t> K102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♣K</a:t>
            </a:r>
            <a:r>
              <a:rPr lang="en-GB" sz="3200" dirty="0"/>
              <a:t>984</a:t>
            </a:r>
          </a:p>
          <a:p>
            <a:pPr marL="0" indent="0">
              <a:buNone/>
            </a:pPr>
            <a:r>
              <a:rPr lang="en-GB" sz="2400" dirty="0"/>
              <a:t>	1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 </a:t>
            </a:r>
            <a:r>
              <a:rPr lang="en-GB" sz="2400" dirty="0"/>
              <a:t> – P – P – D</a:t>
            </a:r>
          </a:p>
          <a:p>
            <a:pPr marL="0" indent="0">
              <a:buNone/>
            </a:pPr>
            <a:r>
              <a:rPr lang="en-GB" sz="2400" dirty="0"/>
              <a:t>	P  – 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 </a:t>
            </a:r>
            <a:r>
              <a:rPr lang="en-GB" sz="2400" dirty="0"/>
              <a:t>– P – </a:t>
            </a:r>
            <a:r>
              <a:rPr lang="en-GB" sz="2400" b="1" dirty="0"/>
              <a:t>1NT</a:t>
            </a:r>
          </a:p>
          <a:p>
            <a:pPr marL="914400" lvl="2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3.     </a:t>
            </a:r>
            <a:r>
              <a:rPr lang="en-GB" sz="3600" dirty="0"/>
              <a:t>Direct 2NT jump shows 18-20 – </a:t>
            </a:r>
            <a:r>
              <a:rPr lang="en-GB" sz="3600" dirty="0">
                <a:solidFill>
                  <a:srgbClr val="FF0000"/>
                </a:solidFill>
              </a:rPr>
              <a:t>give up showing both minors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2800" dirty="0">
                <a:solidFill>
                  <a:prstClr val="black"/>
                </a:solidFill>
              </a:rPr>
              <a:t>	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 AKQ 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 </a:t>
            </a:r>
            <a:r>
              <a:rPr lang="en-GB" sz="3600" dirty="0"/>
              <a:t>KJ2 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3600" dirty="0"/>
              <a:t> K102 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 K</a:t>
            </a:r>
            <a:r>
              <a:rPr lang="en-GB" sz="3600" dirty="0"/>
              <a:t>984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GB" sz="3600" dirty="0">
                <a:solidFill>
                  <a:prstClr val="black"/>
                </a:solidFill>
              </a:rPr>
              <a:t>	1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 </a:t>
            </a:r>
            <a:r>
              <a:rPr lang="en-GB" sz="3600" dirty="0">
                <a:solidFill>
                  <a:prstClr val="black"/>
                </a:solidFill>
              </a:rPr>
              <a:t> – P – P – </a:t>
            </a:r>
            <a:r>
              <a:rPr lang="en-GB" sz="3600" b="1" dirty="0">
                <a:solidFill>
                  <a:prstClr val="black"/>
                </a:solidFill>
              </a:rPr>
              <a:t>2NT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3600" dirty="0"/>
          </a:p>
          <a:p>
            <a:pPr marL="0" indent="0">
              <a:buNone/>
            </a:pPr>
            <a:r>
              <a:rPr lang="en-GB" sz="2900" dirty="0"/>
              <a:t>4. With 21-23 hcp double and jump in NT </a:t>
            </a:r>
          </a:p>
          <a:p>
            <a:pPr lvl="1"/>
            <a:r>
              <a:rPr lang="en-GB" sz="2700" dirty="0"/>
              <a:t>	 if advancer bids at the 2 level you may have to guess to bid game</a:t>
            </a:r>
          </a:p>
          <a:p>
            <a:pPr marL="0" indent="0">
              <a:buNone/>
            </a:pPr>
            <a:endParaRPr lang="en-GB" sz="2000" dirty="0"/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E6EBF1-1052-DEB8-D0FF-B7BA1B4E1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/>
        </p:blipFill>
        <p:spPr>
          <a:xfrm>
            <a:off x="9824936" y="182998"/>
            <a:ext cx="2203624" cy="538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BFBACE-B741-9281-9EC1-A8B6E4D2B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0000" t="24722" r="32031" b="65278"/>
          <a:stretch/>
        </p:blipFill>
        <p:spPr>
          <a:xfrm>
            <a:off x="10235775" y="6252056"/>
            <a:ext cx="1861444" cy="5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3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2E0C-F4BD-46E5-A562-1E031873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the auction after a balancing1NT or 2NT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7792-1A27-40B9-B77E-DFF7ADDF3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10364452" cy="2716635"/>
          </a:xfrm>
        </p:spPr>
        <p:txBody>
          <a:bodyPr/>
          <a:lstStyle/>
          <a:p>
            <a:r>
              <a:rPr lang="en-GB" dirty="0"/>
              <a:t>Play exactly the same methods you use as after a 1NT opening or direct seat overcall</a:t>
            </a:r>
          </a:p>
          <a:p>
            <a:r>
              <a:rPr lang="en-GB" dirty="0"/>
              <a:t>Remember you can afford to be a little more aggressive as the hand will be easier to play and opponents will often be endplayed or squeezed. High cards are most effective when split between the 2 hands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D5F24-F47C-5987-B906-CFB95AA9D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0000" t="24722" r="32031" b="65278"/>
          <a:stretch/>
        </p:blipFill>
        <p:spPr>
          <a:xfrm>
            <a:off x="10263673" y="6209736"/>
            <a:ext cx="1810244" cy="566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46A98-48BB-BBB2-9E56-11000EFA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3D8C-34F5-474C-A4D9-0FF820BF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59" y="-277595"/>
            <a:ext cx="10364451" cy="1596177"/>
          </a:xfrm>
        </p:spPr>
        <p:txBody>
          <a:bodyPr/>
          <a:lstStyle/>
          <a:p>
            <a:r>
              <a:rPr lang="en-GB" dirty="0"/>
              <a:t>1nt IN PASSOUT SEAT SHOWS (11)12-16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B6DA-DDDF-48E9-AAAC-C53C089DD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777240"/>
            <a:ext cx="10364452" cy="5751576"/>
          </a:xfrm>
        </p:spPr>
        <p:txBody>
          <a:bodyPr>
            <a:normAutofit/>
          </a:bodyPr>
          <a:lstStyle/>
          <a:p>
            <a:r>
              <a:rPr lang="en-GB" dirty="0"/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dirty="0"/>
              <a:t> IS a range enquiring STAYMAN </a:t>
            </a:r>
          </a:p>
          <a:p>
            <a:pPr lvl="1"/>
            <a:r>
              <a:rPr lang="en-GB" dirty="0"/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dirty="0"/>
              <a:t> 2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dirty="0"/>
              <a:t> AND 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dirty="0"/>
              <a:t> RESPONSE ARE NORMAL STAYMAN RESPONSES SHOWING 11-14 HCP</a:t>
            </a:r>
          </a:p>
          <a:p>
            <a:pPr lvl="1"/>
            <a:r>
              <a:rPr lang="en-GB" dirty="0"/>
              <a:t>ADVANCER’S further BIDS AT THE 2 LEVEL ARE NOT FORCING</a:t>
            </a:r>
          </a:p>
          <a:p>
            <a:pPr lvl="1"/>
            <a:r>
              <a:rPr lang="en-GB" dirty="0"/>
              <a:t>2nT BY OVERCALLER SHOWS 15-16 HCP</a:t>
            </a:r>
          </a:p>
          <a:p>
            <a:pPr lvl="2"/>
            <a:r>
              <a:rPr lang="en-GB" dirty="0"/>
              <a:t>now 3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dirty="0"/>
              <a:t> REINSTATES STAYMAN</a:t>
            </a:r>
          </a:p>
          <a:p>
            <a:pPr lvl="2"/>
            <a:r>
              <a:rPr lang="en-GB" dirty="0"/>
              <a:t>3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dirty="0"/>
              <a:t> 3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dirty="0"/>
              <a:t> ARE TRANSFERS SHOWING 5 CARD SUIT GAME FORCING ONCE PARTNER HAS 15-16</a:t>
            </a:r>
          </a:p>
          <a:p>
            <a:r>
              <a:rPr lang="en-GB" dirty="0"/>
              <a:t>DIRECT 2nT BY ADVANCER IS INVITATIONAL OPPOSITE (11)12-14 HCP</a:t>
            </a:r>
          </a:p>
          <a:p>
            <a:pPr lvl="1"/>
            <a:r>
              <a:rPr lang="en-GB" dirty="0"/>
              <a:t>MAY CONTAIN A 4 CARD MAJOR AND OVERCALLER MAY ENQUIRE WITH 3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dirty="0"/>
              <a:t> IF ACCEPTING</a:t>
            </a:r>
          </a:p>
          <a:p>
            <a:pPr lvl="2"/>
            <a:r>
              <a:rPr lang="en-GB" dirty="0"/>
              <a:t>AFTER 3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dirty="0"/>
              <a:t> BID THE SUIT BELOW (IE 3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WITH HEARTS AND 3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dirty="0"/>
              <a:t> WITH SPADES) IN ORDER TO PUT THE OPENING BIDDER ON LEAD</a:t>
            </a:r>
          </a:p>
          <a:p>
            <a:r>
              <a:rPr lang="en-GB" dirty="0"/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 can be used to sign off in either minor – 6 card suit</a:t>
            </a:r>
            <a:endParaRPr lang="en-GB" dirty="0"/>
          </a:p>
          <a:p>
            <a:r>
              <a:rPr lang="en-GB" dirty="0"/>
              <a:t>Double followed by </a:t>
            </a:r>
            <a:r>
              <a:rPr lang="en-GB" dirty="0" err="1"/>
              <a:t>nt</a:t>
            </a:r>
            <a:r>
              <a:rPr lang="en-GB" dirty="0"/>
              <a:t> shows 17-19 and direct 2nt shows 20-22. Jumps in NT following new suit by responder show 23-25</a:t>
            </a:r>
          </a:p>
        </p:txBody>
      </p:sp>
    </p:spTree>
    <p:extLst>
      <p:ext uri="{BB962C8B-B14F-4D97-AF65-F5344CB8AC3E}">
        <p14:creationId xmlns:p14="http://schemas.microsoft.com/office/powerpoint/2010/main" val="4002179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67BB-9F67-4272-A09E-EB6F629B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48000"/>
            <a:ext cx="10364451" cy="1596177"/>
          </a:xfrm>
        </p:spPr>
        <p:txBody>
          <a:bodyPr/>
          <a:lstStyle/>
          <a:p>
            <a:r>
              <a:rPr lang="en-GB" b="1" dirty="0"/>
              <a:t>1X  p   </a:t>
            </a:r>
            <a:r>
              <a:rPr lang="en-GB" b="1" dirty="0" err="1"/>
              <a:t>p</a:t>
            </a:r>
            <a:r>
              <a:rPr lang="en-GB" b="1" dirty="0"/>
              <a:t>  ?  </a:t>
            </a:r>
            <a:br>
              <a:rPr lang="en-GB" b="1" dirty="0"/>
            </a:br>
            <a:r>
              <a:rPr lang="en-GB" b="1" dirty="0"/>
              <a:t>Overcalls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A0CB5-4395-45D7-BC2A-5015BEA2C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121" y="1523714"/>
            <a:ext cx="10364452" cy="3424107"/>
          </a:xfrm>
        </p:spPr>
        <p:txBody>
          <a:bodyPr>
            <a:noAutofit/>
          </a:bodyPr>
          <a:lstStyle/>
          <a:p>
            <a:r>
              <a:rPr lang="en-GB" sz="3200" dirty="0"/>
              <a:t>In direct seat overcalls show 8-17 HCP</a:t>
            </a:r>
          </a:p>
          <a:p>
            <a:pPr lvl="1"/>
            <a:r>
              <a:rPr lang="en-GB" sz="3200" dirty="0"/>
              <a:t>Advancer strains to make another bid with 8+ HCP</a:t>
            </a:r>
          </a:p>
          <a:p>
            <a:r>
              <a:rPr lang="en-GB" sz="3200" dirty="0"/>
              <a:t>In pass out seat this can be lowered to 7-15 HCP</a:t>
            </a:r>
          </a:p>
          <a:p>
            <a:pPr lvl="1"/>
            <a:r>
              <a:rPr lang="en-GB" sz="3200" dirty="0"/>
              <a:t>Advancer strains to make another bid with 10+ HCP</a:t>
            </a:r>
          </a:p>
          <a:p>
            <a:r>
              <a:rPr lang="en-GB" sz="3200" dirty="0"/>
              <a:t>Double followed by a new suit shows 16-19 HCP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3F05F-4B12-9CBF-38C2-51E9A1D212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/>
        </p:blipFill>
        <p:spPr>
          <a:xfrm>
            <a:off x="145914" y="6243330"/>
            <a:ext cx="2203624" cy="5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30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4388-5E43-4B2A-B0BF-B69E48CD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1368"/>
            <a:ext cx="10364451" cy="1596177"/>
          </a:xfrm>
        </p:spPr>
        <p:txBody>
          <a:bodyPr/>
          <a:lstStyle/>
          <a:p>
            <a:r>
              <a:rPr lang="en-GB" b="1" dirty="0"/>
              <a:t>1X   p   </a:t>
            </a:r>
            <a:r>
              <a:rPr lang="en-GB" b="1" dirty="0" err="1"/>
              <a:t>p</a:t>
            </a:r>
            <a:r>
              <a:rPr lang="en-GB" b="1" dirty="0"/>
              <a:t>  ? </a:t>
            </a:r>
            <a:br>
              <a:rPr lang="en-GB" b="1" dirty="0"/>
            </a:br>
            <a:r>
              <a:rPr lang="en-GB" b="1" dirty="0"/>
              <a:t>Jumps in pass out seat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AC245-C015-4433-9D3D-2ADDFD5B9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717545"/>
            <a:ext cx="10364452" cy="4683255"/>
          </a:xfrm>
        </p:spPr>
        <p:txBody>
          <a:bodyPr/>
          <a:lstStyle/>
          <a:p>
            <a:r>
              <a:rPr lang="en-GB" sz="3200" dirty="0"/>
              <a:t>No value in pre-empting – just pass the hand out</a:t>
            </a:r>
          </a:p>
          <a:p>
            <a:r>
              <a:rPr lang="en-GB" sz="3200" dirty="0"/>
              <a:t>Jump shows an opening hand 12-15 </a:t>
            </a:r>
            <a:r>
              <a:rPr lang="en-GB" sz="3200" dirty="0" err="1"/>
              <a:t>hCP</a:t>
            </a:r>
            <a:r>
              <a:rPr lang="en-GB" sz="3200" dirty="0"/>
              <a:t> and a good 6 card suit</a:t>
            </a:r>
          </a:p>
          <a:p>
            <a:pPr marL="0" indent="0">
              <a:buNone/>
            </a:pPr>
            <a:r>
              <a:rPr lang="en-GB" sz="3200" dirty="0"/>
              <a:t>       	1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3200" dirty="0"/>
              <a:t> – P – P - ? </a:t>
            </a:r>
          </a:p>
          <a:p>
            <a:pPr marL="0" indent="0">
              <a:buNone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♠</a:t>
            </a:r>
            <a:r>
              <a:rPr lang="en-GB" sz="3200" dirty="0"/>
              <a:t> AQj432  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3200" dirty="0"/>
              <a:t> 43  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3200" dirty="0"/>
              <a:t> AQ8 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3200" dirty="0"/>
              <a:t> 108</a:t>
            </a:r>
          </a:p>
          <a:p>
            <a:pPr marL="0" indent="0">
              <a:buNone/>
            </a:pPr>
            <a:r>
              <a:rPr lang="en-GB" sz="3200" dirty="0"/>
              <a:t>      Bid 2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 </a:t>
            </a:r>
            <a:endParaRPr lang="en-GB" sz="32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17669-6E06-2BF3-E78F-CEDB875EC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0000" t="24722" r="32031" b="65278"/>
          <a:stretch/>
        </p:blipFill>
        <p:spPr>
          <a:xfrm>
            <a:off x="10263673" y="6209736"/>
            <a:ext cx="1810244" cy="5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0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D076-8580-4164-909E-A3F23AB3A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2" y="-260059"/>
            <a:ext cx="10364451" cy="1596177"/>
          </a:xfrm>
        </p:spPr>
        <p:txBody>
          <a:bodyPr/>
          <a:lstStyle/>
          <a:p>
            <a:r>
              <a:rPr lang="en-GB" b="1" dirty="0"/>
              <a:t>When shouldn’t you balance?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CF0C9-1819-4546-ABD6-4E743CFAF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826436"/>
            <a:ext cx="10364452" cy="5867979"/>
          </a:xfrm>
        </p:spPr>
        <p:txBody>
          <a:bodyPr>
            <a:noAutofit/>
          </a:bodyPr>
          <a:lstStyle/>
          <a:p>
            <a:r>
              <a:rPr lang="en-GB" sz="2800" dirty="0"/>
              <a:t>Do not balance with fewer than 8 hcp</a:t>
            </a:r>
          </a:p>
          <a:p>
            <a:pPr lvl="1"/>
            <a:r>
              <a:rPr lang="en-GB" sz="2800" dirty="0"/>
              <a:t>With a Shortage in opener’s suit you need a minimum of 8 HCP</a:t>
            </a:r>
          </a:p>
          <a:p>
            <a:pPr lvl="1"/>
            <a:r>
              <a:rPr lang="en-GB" sz="2800" dirty="0"/>
              <a:t>With a Balanced hand you need a minimum of 11 HCP</a:t>
            </a:r>
          </a:p>
          <a:p>
            <a:r>
              <a:rPr lang="en-GB" sz="2800" dirty="0"/>
              <a:t>Beware if you have a shortage in an unbid major</a:t>
            </a:r>
          </a:p>
          <a:p>
            <a:pPr marL="0" indent="0">
              <a:buNone/>
            </a:pPr>
            <a:r>
              <a:rPr lang="en-GB" sz="2800" dirty="0"/>
              <a:t>	e.g.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♠1043 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kq872 ♣ a1043 after 1♠  p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marL="0" indent="0">
              <a:buNone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pass may be best</a:t>
            </a:r>
            <a:endParaRPr lang="en-GB" sz="2800" dirty="0"/>
          </a:p>
          <a:p>
            <a:r>
              <a:rPr lang="en-GB" sz="2800" dirty="0"/>
              <a:t>Consider passing if you have length in their suit as opponents may have a better spot</a:t>
            </a:r>
          </a:p>
        </p:txBody>
      </p:sp>
    </p:spTree>
    <p:extLst>
      <p:ext uri="{BB962C8B-B14F-4D97-AF65-F5344CB8AC3E}">
        <p14:creationId xmlns:p14="http://schemas.microsoft.com/office/powerpoint/2010/main" val="29972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5B72-8C77-490B-B6B3-60BE82FC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54" y="68102"/>
            <a:ext cx="10364451" cy="57109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dirty="0"/>
              <a:t>After an opening pre-empt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DDA3-652D-4A5D-B0E1-6A0D3BE5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772358"/>
            <a:ext cx="10364452" cy="5573657"/>
          </a:xfrm>
        </p:spPr>
        <p:txBody>
          <a:bodyPr>
            <a:noAutofit/>
          </a:bodyPr>
          <a:lstStyle/>
          <a:p>
            <a:r>
              <a:rPr lang="en-GB" sz="2400" dirty="0"/>
              <a:t>Be careful about lowering standards for actions – responder may be lurking with significant values</a:t>
            </a:r>
          </a:p>
          <a:p>
            <a:pPr marL="0" indent="0">
              <a:buNone/>
            </a:pPr>
            <a:r>
              <a:rPr lang="en-GB" sz="2400" b="1" dirty="0" err="1"/>
              <a:t>Eg</a:t>
            </a:r>
            <a:r>
              <a:rPr lang="en-GB" sz="2400" dirty="0"/>
              <a:t> if your partner opens 3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and you have  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sz="2400" dirty="0"/>
              <a:t>AJ43 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2  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400" dirty="0"/>
              <a:t> KQ43 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2400" dirty="0"/>
              <a:t> AJ87</a:t>
            </a:r>
          </a:p>
          <a:p>
            <a:pPr marL="0" indent="0">
              <a:buNone/>
            </a:pPr>
            <a:r>
              <a:rPr lang="en-GB" sz="2400" dirty="0"/>
              <a:t>Pass and you will be happy to double any intervention</a:t>
            </a:r>
          </a:p>
          <a:p>
            <a:r>
              <a:rPr lang="en-GB" sz="2400" dirty="0"/>
              <a:t>Takeout double can be lowered to 10 with singleton or void in their suit and support for all the remaining suits</a:t>
            </a:r>
          </a:p>
          <a:p>
            <a:r>
              <a:rPr lang="en-GB" sz="2400" dirty="0"/>
              <a:t>Overcall of a suit should be a minimum of an opening hand or better</a:t>
            </a:r>
          </a:p>
          <a:p>
            <a:r>
              <a:rPr lang="en-GB" sz="2400" dirty="0"/>
              <a:t>Onus on bidding lies with the hand with shortage in opponents suit. </a:t>
            </a:r>
          </a:p>
          <a:p>
            <a:pPr lvl="1"/>
            <a:r>
              <a:rPr lang="en-GB" sz="2400" dirty="0"/>
              <a:t>If you have length in their suit – ask why did partner not bid?</a:t>
            </a:r>
          </a:p>
        </p:txBody>
      </p:sp>
    </p:spTree>
    <p:extLst>
      <p:ext uri="{BB962C8B-B14F-4D97-AF65-F5344CB8AC3E}">
        <p14:creationId xmlns:p14="http://schemas.microsoft.com/office/powerpoint/2010/main" val="422847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928F-5EEF-43B5-A4E8-26C2711A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Auction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4EBE1-FF2A-487B-8226-E2C0D97B07C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/>
              <a:t>Questions ? </a:t>
            </a:r>
          </a:p>
        </p:txBody>
      </p:sp>
    </p:spTree>
    <p:extLst>
      <p:ext uri="{BB962C8B-B14F-4D97-AF65-F5344CB8AC3E}">
        <p14:creationId xmlns:p14="http://schemas.microsoft.com/office/powerpoint/2010/main" val="3192307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8FD3-1C6B-4304-BEFB-38E5CF6B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Auction 1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4C425-CD11-4931-A805-43786EFC4B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62356"/>
            <a:ext cx="10363826" cy="3928843"/>
          </a:xfrm>
        </p:spPr>
        <p:txBody>
          <a:bodyPr/>
          <a:lstStyle/>
          <a:p>
            <a:r>
              <a:rPr lang="en-GB" dirty="0"/>
              <a:t>North	east	 	south 		west</a:t>
            </a:r>
          </a:p>
          <a:p>
            <a:pPr marL="0" indent="0">
              <a:buNone/>
            </a:pPr>
            <a:r>
              <a:rPr lang="en-GB" dirty="0"/>
              <a:t>     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dirty="0"/>
              <a:t> 		p 		p 		? </a:t>
            </a:r>
          </a:p>
          <a:p>
            <a:pPr marL="0" indent="0">
              <a:buNone/>
            </a:pPr>
            <a:r>
              <a:rPr lang="en-GB" dirty="0"/>
              <a:t>       </a:t>
            </a:r>
            <a:r>
              <a:rPr lang="en-GB" b="1" dirty="0"/>
              <a:t>A</a:t>
            </a:r>
            <a:r>
              <a:rPr lang="en-GB" dirty="0"/>
              <a:t>			    	 </a:t>
            </a:r>
            <a:r>
              <a:rPr lang="en-GB" b="1" dirty="0"/>
              <a:t>B			C			       D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0C35B-F46F-45F5-8104-2D354DC42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77" t="48085" r="39765" b="41702"/>
          <a:stretch/>
        </p:blipFill>
        <p:spPr>
          <a:xfrm>
            <a:off x="577772" y="3798570"/>
            <a:ext cx="2223794" cy="1862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0E470-303C-3767-4806-EB2B90078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78" t="48510" r="40239" b="41277"/>
          <a:stretch/>
        </p:blipFill>
        <p:spPr>
          <a:xfrm>
            <a:off x="3690305" y="3762490"/>
            <a:ext cx="2048786" cy="18439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0A32A0-80A5-F0FB-BCD2-87A60C23B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44" t="48369" r="38564" b="41560"/>
          <a:stretch/>
        </p:blipFill>
        <p:spPr>
          <a:xfrm>
            <a:off x="6556252" y="3780529"/>
            <a:ext cx="2486680" cy="18078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AC08A0-37E1-808C-740D-D0622ED6B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77" t="48369" r="40080" b="41135"/>
          <a:stretch/>
        </p:blipFill>
        <p:spPr>
          <a:xfrm>
            <a:off x="9762817" y="3798570"/>
            <a:ext cx="2003265" cy="18078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59FB2-4A00-0E0A-0487-AE20A92FC3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7FD69-4EC2-E6B6-1CAE-842AA32506D4}"/>
              </a:ext>
            </a:extLst>
          </p:cNvPr>
          <p:cNvSpPr txBox="1"/>
          <p:nvPr/>
        </p:nvSpPr>
        <p:spPr>
          <a:xfrm>
            <a:off x="1305621" y="5895241"/>
            <a:ext cx="76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FFCFD-F633-3B0F-0443-61586BA6F580}"/>
              </a:ext>
            </a:extLst>
          </p:cNvPr>
          <p:cNvSpPr txBox="1"/>
          <p:nvPr/>
        </p:nvSpPr>
        <p:spPr>
          <a:xfrm>
            <a:off x="4306824" y="5870151"/>
            <a:ext cx="52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B7762-F30C-2F29-796E-FC6CD19C2054}"/>
              </a:ext>
            </a:extLst>
          </p:cNvPr>
          <p:cNvSpPr txBox="1"/>
          <p:nvPr/>
        </p:nvSpPr>
        <p:spPr>
          <a:xfrm>
            <a:off x="7269480" y="5815801"/>
            <a:ext cx="52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E36EFD-4CD8-27CE-B334-09A1718149B8}"/>
              </a:ext>
            </a:extLst>
          </p:cNvPr>
          <p:cNvSpPr txBox="1"/>
          <p:nvPr/>
        </p:nvSpPr>
        <p:spPr>
          <a:xfrm>
            <a:off x="10314432" y="5815801"/>
            <a:ext cx="65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14794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76430-C975-4B1F-90CC-D8B3DFB3B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Auction 1 </a:t>
            </a:r>
            <a:br>
              <a:rPr lang="en-GB" dirty="0"/>
            </a:br>
            <a:r>
              <a:rPr lang="en-GB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89E6D-C60D-4EE7-93DC-29B1487D54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54635"/>
            <a:ext cx="10363826" cy="440421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North		east	 	south 		west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 		p	 	p 		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			B			C			D</a:t>
            </a: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AB316-B2BB-F7AD-907E-5120B64C7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78" t="48085" r="39760" b="41419"/>
          <a:stretch/>
        </p:blipFill>
        <p:spPr>
          <a:xfrm>
            <a:off x="457200" y="4206383"/>
            <a:ext cx="1883103" cy="1620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762C-5F8F-6706-9AB5-CBCDD2F15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98" t="48085" r="39920" b="41419"/>
          <a:stretch/>
        </p:blipFill>
        <p:spPr>
          <a:xfrm>
            <a:off x="3151075" y="4206383"/>
            <a:ext cx="1833447" cy="15961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DFC5C8-79B4-ACA9-142E-65FE0B9E6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37" t="48369" r="40239" b="41418"/>
          <a:stretch/>
        </p:blipFill>
        <p:spPr>
          <a:xfrm>
            <a:off x="5921775" y="4203072"/>
            <a:ext cx="1724166" cy="15915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FEF2A5-B791-D770-CBA9-CA3919AEE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37" t="48510" r="39449" b="41419"/>
          <a:stretch/>
        </p:blipFill>
        <p:spPr>
          <a:xfrm>
            <a:off x="8792610" y="4164694"/>
            <a:ext cx="1976241" cy="15961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5D142-8D65-C49C-E417-FF06E92B71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9988376" y="80289"/>
            <a:ext cx="2203624" cy="538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9A732-9B07-E84C-D96D-DC016CBAEBE9}"/>
              </a:ext>
            </a:extLst>
          </p:cNvPr>
          <p:cNvSpPr txBox="1"/>
          <p:nvPr/>
        </p:nvSpPr>
        <p:spPr>
          <a:xfrm>
            <a:off x="913148" y="6070919"/>
            <a:ext cx="56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6B27B-C36D-1DE6-B2C6-AC3BF114A906}"/>
              </a:ext>
            </a:extLst>
          </p:cNvPr>
          <p:cNvSpPr txBox="1"/>
          <p:nvPr/>
        </p:nvSpPr>
        <p:spPr>
          <a:xfrm>
            <a:off x="3628886" y="6054817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90A4C-1568-7335-C0BE-DA8DC260BBF0}"/>
              </a:ext>
            </a:extLst>
          </p:cNvPr>
          <p:cNvSpPr txBox="1"/>
          <p:nvPr/>
        </p:nvSpPr>
        <p:spPr>
          <a:xfrm>
            <a:off x="6357260" y="6030221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670B5A-7BD6-F685-E706-85D24D6B1299}"/>
              </a:ext>
            </a:extLst>
          </p:cNvPr>
          <p:cNvSpPr txBox="1"/>
          <p:nvPr/>
        </p:nvSpPr>
        <p:spPr>
          <a:xfrm>
            <a:off x="9383268" y="5989522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79103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B538-B4C1-4186-8735-11CDFF722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74633"/>
            <a:ext cx="10364451" cy="1596177"/>
          </a:xfrm>
        </p:spPr>
        <p:txBody>
          <a:bodyPr/>
          <a:lstStyle/>
          <a:p>
            <a:r>
              <a:rPr lang="en-GB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826D-703A-42AE-BD23-88471501E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381670"/>
            <a:ext cx="10364452" cy="5388245"/>
          </a:xfrm>
        </p:spPr>
        <p:txBody>
          <a:bodyPr>
            <a:noAutofit/>
          </a:bodyPr>
          <a:lstStyle/>
          <a:p>
            <a:r>
              <a:rPr lang="en-GB" sz="2800" dirty="0"/>
              <a:t>Opener- person who opens the bidding</a:t>
            </a:r>
          </a:p>
          <a:p>
            <a:r>
              <a:rPr lang="en-GB" sz="2800" dirty="0"/>
              <a:t>Responder – partner of the opener</a:t>
            </a:r>
          </a:p>
          <a:p>
            <a:r>
              <a:rPr lang="en-GB" sz="2800" dirty="0" err="1"/>
              <a:t>Overcaller</a:t>
            </a:r>
            <a:r>
              <a:rPr lang="en-GB" sz="2800" dirty="0"/>
              <a:t> – player who enters the bidding after the other side has opened</a:t>
            </a:r>
          </a:p>
          <a:p>
            <a:r>
              <a:rPr lang="en-GB" sz="2800" dirty="0">
                <a:solidFill>
                  <a:srgbClr val="FF0000"/>
                </a:solidFill>
              </a:rPr>
              <a:t>Advancer – partner of the </a:t>
            </a:r>
            <a:r>
              <a:rPr lang="en-GB" sz="2800" dirty="0" err="1">
                <a:solidFill>
                  <a:srgbClr val="FF0000"/>
                </a:solidFill>
              </a:rPr>
              <a:t>overcaller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/>
              <a:t>Direct seat – next player to bid after the opener</a:t>
            </a:r>
          </a:p>
          <a:p>
            <a:r>
              <a:rPr lang="en-GB" sz="2800" dirty="0"/>
              <a:t>Pass out seat – player whose turn it is to bid after 2 passes</a:t>
            </a:r>
          </a:p>
          <a:p>
            <a:r>
              <a:rPr lang="en-GB" sz="2800" dirty="0">
                <a:solidFill>
                  <a:srgbClr val="FF0000"/>
                </a:solidFill>
              </a:rPr>
              <a:t>Fit – minimum of 8 cards in a suit held by the partnership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0C6AC-F558-694D-091B-88CFAA050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/>
        </p:blipFill>
        <p:spPr>
          <a:xfrm>
            <a:off x="8897546" y="200363"/>
            <a:ext cx="3162201" cy="772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47446D-EDF6-2FDB-3091-D33184431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/>
        </p:blipFill>
        <p:spPr>
          <a:xfrm>
            <a:off x="237903" y="286921"/>
            <a:ext cx="21907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3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F8BF-5397-1AB6-1065-8E04447A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Auction 1 </a:t>
            </a:r>
            <a:br>
              <a:rPr lang="en-GB" dirty="0"/>
            </a:br>
            <a:r>
              <a:rPr lang="en-GB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E7F1C-27BA-350F-CC33-997ADCFD7A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   east	 	south 		west</a:t>
            </a:r>
            <a:endParaRPr lang="en-GB" sz="1800" dirty="0">
              <a:effectLst/>
            </a:endParaRPr>
          </a:p>
          <a:p>
            <a:pPr marL="0" indent="0">
              <a:buNone/>
            </a:pPr>
            <a:r>
              <a:rPr lang="en-GB" dirty="0"/>
              <a:t>1C	     p		    p	 	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  			B			C		 	D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210B5-F9CE-EDC0-8C67-20FCD4BA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98" t="48369" r="39442" b="41135"/>
          <a:stretch/>
        </p:blipFill>
        <p:spPr>
          <a:xfrm>
            <a:off x="471165" y="4542391"/>
            <a:ext cx="1714870" cy="13945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25B0C-1236-0141-E4F1-4552CFEC7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98" t="48227" r="36889" b="41702"/>
          <a:stretch/>
        </p:blipFill>
        <p:spPr>
          <a:xfrm>
            <a:off x="3158546" y="4542391"/>
            <a:ext cx="1714870" cy="14187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F2D199-98D1-B6E2-8033-2E8F1934D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7" t="48085" r="38564" b="41419"/>
          <a:stretch/>
        </p:blipFill>
        <p:spPr>
          <a:xfrm>
            <a:off x="5845926" y="4542391"/>
            <a:ext cx="1936389" cy="14187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9BD258-A923-9E62-C972-02F0D8B28E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97" t="48510" r="38963" b="41703"/>
          <a:stretch/>
        </p:blipFill>
        <p:spPr>
          <a:xfrm>
            <a:off x="8532727" y="4542392"/>
            <a:ext cx="1994461" cy="14187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30E00-CD60-CABA-B951-0BAA956B56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8532727" y="80289"/>
            <a:ext cx="2203624" cy="538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86F5F-BA24-EA5D-CA44-6A04498BFF3D}"/>
              </a:ext>
            </a:extLst>
          </p:cNvPr>
          <p:cNvSpPr txBox="1"/>
          <p:nvPr/>
        </p:nvSpPr>
        <p:spPr>
          <a:xfrm>
            <a:off x="758952" y="6239483"/>
            <a:ext cx="92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617D6-5F7A-212D-193D-FA2A3A4913A9}"/>
              </a:ext>
            </a:extLst>
          </p:cNvPr>
          <p:cNvSpPr txBox="1"/>
          <p:nvPr/>
        </p:nvSpPr>
        <p:spPr>
          <a:xfrm>
            <a:off x="3429000" y="6239483"/>
            <a:ext cx="71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BDEC3-402B-DFEA-7C9F-09DDA32B6C4C}"/>
              </a:ext>
            </a:extLst>
          </p:cNvPr>
          <p:cNvSpPr txBox="1"/>
          <p:nvPr/>
        </p:nvSpPr>
        <p:spPr>
          <a:xfrm>
            <a:off x="6254496" y="6239483"/>
            <a:ext cx="71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3682B-5937-1B43-3FD9-944DFAF64A78}"/>
              </a:ext>
            </a:extLst>
          </p:cNvPr>
          <p:cNvSpPr txBox="1"/>
          <p:nvPr/>
        </p:nvSpPr>
        <p:spPr>
          <a:xfrm>
            <a:off x="9162288" y="6239483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51637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8A8E-25A4-40BB-B394-BEE0C863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081" y="117141"/>
            <a:ext cx="7948997" cy="1596177"/>
          </a:xfrm>
        </p:spPr>
        <p:txBody>
          <a:bodyPr>
            <a:normAutofit/>
          </a:bodyPr>
          <a:lstStyle/>
          <a:p>
            <a:pPr algn="l"/>
            <a:r>
              <a:rPr lang="en-GB" sz="24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     east	 south 	west</a:t>
            </a:r>
            <a:br>
              <a:rPr lang="en-GB" sz="24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</a:br>
            <a:r>
              <a:rPr lang="en-GB" sz="24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 1</a:t>
            </a:r>
            <a:r>
              <a:rPr lang="en-GB" sz="2400" kern="1200" cap="all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♠	       p 		   p		 D</a:t>
            </a:r>
            <a:br>
              <a:rPr lang="en-GB" sz="2400" dirty="0">
                <a:effectLst/>
              </a:rPr>
            </a:br>
            <a:r>
              <a:rPr lang="en-GB" sz="2400" dirty="0">
                <a:effectLst/>
              </a:rPr>
              <a:t>  p 	       ? 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FDAC-88DA-48A5-9AA6-8941B512C3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9550" y="2370870"/>
            <a:ext cx="10363826" cy="40295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kern="1200" cap="all" baseline="0" dirty="0">
              <a:solidFill>
                <a:srgbClr val="000000"/>
              </a:solidFill>
              <a:effectLst/>
              <a:latin typeface="Tw Cen MT" panose="020B0602020104020603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0" indent="0">
              <a:buNone/>
            </a:pPr>
            <a:endParaRPr lang="en-GB" sz="1800" kern="1200" cap="all" baseline="0" dirty="0">
              <a:solidFill>
                <a:srgbClr val="000000"/>
              </a:solidFill>
              <a:effectLst/>
              <a:latin typeface="Tw Cen MT" panose="020B0602020104020603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en-GB" sz="1800" kern="1200" cap="all" baseline="0" dirty="0">
              <a:solidFill>
                <a:srgbClr val="000000"/>
              </a:solidFill>
              <a:effectLst/>
              <a:latin typeface="Tw Cen MT" panose="020B0602020104020603" pitchFamily="34" charset="0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BE60F-EBEF-41A7-5664-B57B389E3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00" t="48227" r="49176" b="41560"/>
          <a:stretch/>
        </p:blipFill>
        <p:spPr>
          <a:xfrm>
            <a:off x="1048624" y="2370870"/>
            <a:ext cx="1330726" cy="1228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874AA-EDDE-5154-FE41-FDE4503C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0" t="48369" r="49335" b="41418"/>
          <a:stretch/>
        </p:blipFill>
        <p:spPr>
          <a:xfrm>
            <a:off x="3712288" y="2370870"/>
            <a:ext cx="1211303" cy="1228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D01170-D906-4DFA-33FB-516E6CF38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01" t="48510" r="47580" b="41277"/>
          <a:stretch/>
        </p:blipFill>
        <p:spPr>
          <a:xfrm>
            <a:off x="6391378" y="2370870"/>
            <a:ext cx="1671938" cy="1228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F8356-08C4-2D7B-B78C-DAAAAA5A4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00" t="48369" r="47181" b="41418"/>
          <a:stretch/>
        </p:blipFill>
        <p:spPr>
          <a:xfrm>
            <a:off x="9740512" y="2370870"/>
            <a:ext cx="1671938" cy="1228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33F3A6-D04D-4FF2-1264-CEA66E982DF7}"/>
              </a:ext>
            </a:extLst>
          </p:cNvPr>
          <p:cNvSpPr txBox="1"/>
          <p:nvPr/>
        </p:nvSpPr>
        <p:spPr>
          <a:xfrm>
            <a:off x="905069" y="1649624"/>
            <a:ext cx="1014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         </a:t>
            </a:r>
            <a:r>
              <a:rPr lang="en-ZA" b="1" dirty="0"/>
              <a:t>A						B						C							   D</a:t>
            </a:r>
            <a:r>
              <a:rPr lang="en-ZA" dirty="0"/>
              <a:t>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92551-6DD5-99D4-3179-A1EE60E1F657}"/>
              </a:ext>
            </a:extLst>
          </p:cNvPr>
          <p:cNvSpPr txBox="1"/>
          <p:nvPr/>
        </p:nvSpPr>
        <p:spPr>
          <a:xfrm>
            <a:off x="1271016" y="3961115"/>
            <a:ext cx="5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20AB9-6938-CF06-FF97-DD017DE45FC5}"/>
              </a:ext>
            </a:extLst>
          </p:cNvPr>
          <p:cNvSpPr txBox="1"/>
          <p:nvPr/>
        </p:nvSpPr>
        <p:spPr>
          <a:xfrm>
            <a:off x="3899038" y="3961115"/>
            <a:ext cx="20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AA359-C862-EA30-2386-4A0D6392268E}"/>
              </a:ext>
            </a:extLst>
          </p:cNvPr>
          <p:cNvSpPr txBox="1"/>
          <p:nvPr/>
        </p:nvSpPr>
        <p:spPr>
          <a:xfrm>
            <a:off x="6738143" y="3961115"/>
            <a:ext cx="97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75086-A212-C7AA-5E69-8C2CE3EF68C3}"/>
              </a:ext>
            </a:extLst>
          </p:cNvPr>
          <p:cNvSpPr txBox="1"/>
          <p:nvPr/>
        </p:nvSpPr>
        <p:spPr>
          <a:xfrm>
            <a:off x="10080509" y="3877707"/>
            <a:ext cx="121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14729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2BD23-1185-651F-CDB9-F68E3C16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A62DB-3C80-48E6-E0AF-7945D0E016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east	south 	west</a:t>
            </a:r>
            <a:endParaRPr lang="en-GB" sz="2000" dirty="0">
              <a:effectLst/>
            </a:endParaRP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en-GB" sz="20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♥</a:t>
            </a:r>
            <a:r>
              <a:rPr lang="en-GB" sz="20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	p	p	d</a:t>
            </a: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GB" sz="20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♥</a:t>
            </a:r>
            <a:r>
              <a:rPr lang="en-GB" sz="2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	? </a:t>
            </a:r>
          </a:p>
          <a:p>
            <a:pPr marL="342900" indent="-34290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AutoNum type="alphaLcPeriod"/>
            </a:pPr>
            <a:r>
              <a:rPr lang="en-GB" sz="20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What does double mean</a:t>
            </a:r>
          </a:p>
          <a:p>
            <a:pPr marL="457200" indent="-45720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AutoNum type="alphaLcPeriod"/>
            </a:pPr>
            <a:r>
              <a:rPr lang="en-GB" sz="2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What does 2NT mean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654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CE7B-612A-4DD3-965B-97C65469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2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     east	 	south 	west</a:t>
            </a:r>
            <a:br>
              <a:rPr lang="en-GB" sz="32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</a:br>
            <a:r>
              <a:rPr lang="en-GB" sz="32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2</a:t>
            </a:r>
            <a:r>
              <a:rPr lang="en-GB" sz="3200" kern="1200" cap="all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♥</a:t>
            </a:r>
            <a:r>
              <a:rPr lang="en-GB" sz="3200" kern="1200" cap="all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 		p 		  p 		    ? </a:t>
            </a:r>
            <a:r>
              <a:rPr lang="en-GB" sz="1800" kern="1200" cap="all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br>
              <a:rPr lang="en-GB" sz="1800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110D4-C78F-4506-8A92-C43E79DDDF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4566" y="2028039"/>
            <a:ext cx="10363826" cy="3934222"/>
          </a:xfrm>
        </p:spPr>
        <p:txBody>
          <a:bodyPr>
            <a:normAutofit/>
          </a:bodyPr>
          <a:lstStyle/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1800" kern="1200" cap="all" baseline="0" dirty="0">
              <a:solidFill>
                <a:srgbClr val="000000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</a:endParaRP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1800" kern="1200" cap="all" baseline="0" dirty="0">
              <a:solidFill>
                <a:srgbClr val="000000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F79F7-8C5F-5967-5BC2-246183DE4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71" t="48707" r="47882" b="41225"/>
          <a:stretch/>
        </p:blipFill>
        <p:spPr>
          <a:xfrm>
            <a:off x="355742" y="2995710"/>
            <a:ext cx="2045333" cy="15766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2DDA6-EB5E-32A5-57B6-59E0C2707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94" t="48300" r="47270" b="41632"/>
          <a:stretch/>
        </p:blipFill>
        <p:spPr>
          <a:xfrm>
            <a:off x="3128025" y="2966360"/>
            <a:ext cx="2237077" cy="15766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EDFDA-001B-C6E6-780D-CA7449824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17" t="48027" r="47347" b="40952"/>
          <a:stretch/>
        </p:blipFill>
        <p:spPr>
          <a:xfrm>
            <a:off x="6332083" y="2961881"/>
            <a:ext cx="2062242" cy="15908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E991D2-2AD7-699C-6D71-FB482C189F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7" t="48163" r="47347" b="40817"/>
          <a:stretch/>
        </p:blipFill>
        <p:spPr>
          <a:xfrm>
            <a:off x="9361306" y="2956578"/>
            <a:ext cx="2069114" cy="15961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F6D4AF-58CB-89BC-20D0-5BF02F992E76}"/>
              </a:ext>
            </a:extLst>
          </p:cNvPr>
          <p:cNvSpPr txBox="1"/>
          <p:nvPr/>
        </p:nvSpPr>
        <p:spPr>
          <a:xfrm>
            <a:off x="484566" y="2105531"/>
            <a:ext cx="1048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	    A						B							C							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095997-2BB8-990F-99E2-A474FA2AD3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9471E-B21F-7472-77A3-E9FDF314CCB4}"/>
              </a:ext>
            </a:extLst>
          </p:cNvPr>
          <p:cNvSpPr txBox="1"/>
          <p:nvPr/>
        </p:nvSpPr>
        <p:spPr>
          <a:xfrm>
            <a:off x="804112" y="4817102"/>
            <a:ext cx="76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0AB8B-4512-8F50-02F5-4D98DB89E9AE}"/>
              </a:ext>
            </a:extLst>
          </p:cNvPr>
          <p:cNvSpPr txBox="1"/>
          <p:nvPr/>
        </p:nvSpPr>
        <p:spPr>
          <a:xfrm>
            <a:off x="3521248" y="4817102"/>
            <a:ext cx="110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981AC-9F0C-CA0D-D1DB-3A52B17AE582}"/>
              </a:ext>
            </a:extLst>
          </p:cNvPr>
          <p:cNvSpPr txBox="1"/>
          <p:nvPr/>
        </p:nvSpPr>
        <p:spPr>
          <a:xfrm flipH="1">
            <a:off x="6839711" y="4817102"/>
            <a:ext cx="81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7CCF2-4514-D90C-F748-7BEB832EE0EF}"/>
              </a:ext>
            </a:extLst>
          </p:cNvPr>
          <p:cNvSpPr txBox="1"/>
          <p:nvPr/>
        </p:nvSpPr>
        <p:spPr>
          <a:xfrm>
            <a:off x="9838944" y="4817102"/>
            <a:ext cx="81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68547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0B682-0347-389A-CFBF-D2A194D7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/>
            <a:r>
              <a:rPr lang="en-GB" sz="36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 North	       east	 	south 		west</a:t>
            </a:r>
            <a:br>
              <a:rPr lang="en-GB" sz="36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</a:br>
            <a:r>
              <a:rPr lang="en-GB" sz="3600" dirty="0">
                <a:solidFill>
                  <a:srgbClr val="000000"/>
                </a:solidFill>
                <a:latin typeface="Tw Cen MT" panose="020B0602020104020603" pitchFamily="34" charset="0"/>
              </a:rPr>
              <a:t>3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3600" dirty="0">
                <a:solidFill>
                  <a:srgbClr val="000000"/>
                </a:solidFill>
                <a:latin typeface="Tw Cen MT" panose="020B0602020104020603" pitchFamily="34" charset="0"/>
              </a:rPr>
              <a:t>	    		  p 		 p 			? </a:t>
            </a:r>
            <a:br>
              <a:rPr lang="en-GB" sz="3600" dirty="0">
                <a:solidFill>
                  <a:srgbClr val="000000"/>
                </a:solidFill>
                <a:latin typeface="Tw Cen MT" panose="020B0602020104020603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FA328-AE50-F3A7-3326-A76527367B0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b="1" dirty="0"/>
              <a:t>A				B			C			   D</a:t>
            </a:r>
            <a:r>
              <a:rPr lang="en-GB" dirty="0"/>
              <a:t>				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94EB4-2CF7-1B40-2959-702B8BB08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17" t="48571" r="46964" b="40953"/>
          <a:stretch/>
        </p:blipFill>
        <p:spPr>
          <a:xfrm>
            <a:off x="423455" y="3152321"/>
            <a:ext cx="2202025" cy="15414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9F25F9-340A-05AF-6EB4-3F8998324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17" t="48436" r="48189" b="41224"/>
          <a:stretch/>
        </p:blipFill>
        <p:spPr>
          <a:xfrm>
            <a:off x="3635434" y="3112443"/>
            <a:ext cx="1974219" cy="15961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EBC95-B0C3-FA94-5064-9BF87CE29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76" t="48027" r="48265" b="41089"/>
          <a:stretch/>
        </p:blipFill>
        <p:spPr>
          <a:xfrm>
            <a:off x="6619607" y="3126439"/>
            <a:ext cx="1850153" cy="15821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16AFEF-A2B0-B32D-CF68-3A220EFB5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75" t="48436" r="48342" b="41224"/>
          <a:stretch/>
        </p:blipFill>
        <p:spPr>
          <a:xfrm>
            <a:off x="9624064" y="3074437"/>
            <a:ext cx="1910502" cy="1568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43E3FC-7A15-A537-05E5-6AB12EC432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667BB-AD28-9B6A-FE8A-12D35835C681}"/>
              </a:ext>
            </a:extLst>
          </p:cNvPr>
          <p:cNvSpPr txBox="1"/>
          <p:nvPr/>
        </p:nvSpPr>
        <p:spPr>
          <a:xfrm flipH="1">
            <a:off x="1034148" y="5057804"/>
            <a:ext cx="49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55B5E7-D758-42B0-645E-3D496568C8B2}"/>
              </a:ext>
            </a:extLst>
          </p:cNvPr>
          <p:cNvSpPr txBox="1"/>
          <p:nvPr/>
        </p:nvSpPr>
        <p:spPr>
          <a:xfrm>
            <a:off x="4123944" y="5057804"/>
            <a:ext cx="107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761887-1A18-D653-4453-D1A0EA46EDAB}"/>
              </a:ext>
            </a:extLst>
          </p:cNvPr>
          <p:cNvSpPr txBox="1"/>
          <p:nvPr/>
        </p:nvSpPr>
        <p:spPr>
          <a:xfrm>
            <a:off x="6976872" y="5057804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D9A24-B775-ED0F-81CD-88A15F6B24AD}"/>
              </a:ext>
            </a:extLst>
          </p:cNvPr>
          <p:cNvSpPr txBox="1"/>
          <p:nvPr/>
        </p:nvSpPr>
        <p:spPr>
          <a:xfrm>
            <a:off x="10088996" y="4981320"/>
            <a:ext cx="49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21290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B2C5-3B55-8999-7DC3-47C549F1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from play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5F75BB-75A3-A677-296F-654D4227DC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18406" y="1686188"/>
            <a:ext cx="8321879" cy="47817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334E62-EF86-D304-B943-B78F3D92CE00}"/>
                  </a:ext>
                </a:extLst>
              </p14:cNvPr>
              <p14:cNvContentPartPr/>
              <p14:nvPr/>
            </p14:nvContentPartPr>
            <p14:xfrm>
              <a:off x="7977534" y="3429987"/>
              <a:ext cx="497520" cy="85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334E62-EF86-D304-B943-B78F3D92CE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68894" y="3420987"/>
                <a:ext cx="5151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368DC3B-A7FD-8EA4-A80B-88D57E6B2426}"/>
                  </a:ext>
                </a:extLst>
              </p14:cNvPr>
              <p14:cNvContentPartPr/>
              <p14:nvPr/>
            </p14:nvContentPartPr>
            <p14:xfrm>
              <a:off x="7722218" y="3462207"/>
              <a:ext cx="709920" cy="72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368DC3B-A7FD-8EA4-A80B-88D57E6B24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3578" y="3453207"/>
                <a:ext cx="7275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AA802F0-7636-45DE-4538-2EE441EC85FA}"/>
                  </a:ext>
                </a:extLst>
              </p14:cNvPr>
              <p14:cNvContentPartPr/>
              <p14:nvPr/>
            </p14:nvContentPartPr>
            <p14:xfrm>
              <a:off x="2584921" y="3413282"/>
              <a:ext cx="628920" cy="154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AA802F0-7636-45DE-4538-2EE441EC85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6281" y="3404642"/>
                <a:ext cx="646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F32805A-218D-3929-1376-677D65B0EF4F}"/>
                  </a:ext>
                </a:extLst>
              </p14:cNvPr>
              <p14:cNvContentPartPr/>
              <p14:nvPr/>
            </p14:nvContentPartPr>
            <p14:xfrm>
              <a:off x="7272750" y="3649049"/>
              <a:ext cx="284760" cy="18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F32805A-218D-3929-1376-677D65B0EF4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64110" y="3640049"/>
                <a:ext cx="3024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13DDC8A-1557-477E-4CD1-FAF67474063C}"/>
                  </a:ext>
                </a:extLst>
              </p14:cNvPr>
              <p14:cNvContentPartPr/>
              <p14:nvPr/>
            </p14:nvContentPartPr>
            <p14:xfrm>
              <a:off x="5028188" y="1853366"/>
              <a:ext cx="394920" cy="34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13DDC8A-1557-477E-4CD1-FAF6747406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65188" y="1790726"/>
                <a:ext cx="5205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C984A59-9AA0-3597-4198-FA476E7FDC95}"/>
                  </a:ext>
                </a:extLst>
              </p14:cNvPr>
              <p14:cNvContentPartPr/>
              <p14:nvPr/>
            </p14:nvContentPartPr>
            <p14:xfrm>
              <a:off x="2054966" y="3472647"/>
              <a:ext cx="552600" cy="2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C984A59-9AA0-3597-4198-FA476E7FDC9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92326" y="3410007"/>
                <a:ext cx="67824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69930F7-7D19-D564-CC59-AD0838EA9B5A}"/>
                  </a:ext>
                </a:extLst>
              </p14:cNvPr>
              <p14:cNvContentPartPr/>
              <p14:nvPr/>
            </p14:nvContentPartPr>
            <p14:xfrm>
              <a:off x="4905590" y="5036050"/>
              <a:ext cx="36972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69930F7-7D19-D564-CC59-AD0838EA9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42590" y="4973050"/>
                <a:ext cx="49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5E9D009-54F0-044C-35FC-3CE79C1EC9A7}"/>
                  </a:ext>
                </a:extLst>
              </p14:cNvPr>
              <p14:cNvContentPartPr/>
              <p14:nvPr/>
            </p14:nvContentPartPr>
            <p14:xfrm>
              <a:off x="7525437" y="3476247"/>
              <a:ext cx="595440" cy="9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5E9D009-54F0-044C-35FC-3CE79C1EC9A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62797" y="3413607"/>
                <a:ext cx="721080" cy="13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4C0BB1A-88B8-AF56-7A27-A1D610EDAD71}"/>
              </a:ext>
            </a:extLst>
          </p:cNvPr>
          <p:cNvGrpSpPr/>
          <p:nvPr/>
        </p:nvGrpSpPr>
        <p:grpSpPr>
          <a:xfrm>
            <a:off x="4932390" y="1794689"/>
            <a:ext cx="689040" cy="118080"/>
            <a:chOff x="4932390" y="1794689"/>
            <a:chExt cx="689040" cy="11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83F7DC5-2B7E-EB93-AEB6-1BBB8BA74335}"/>
                    </a:ext>
                  </a:extLst>
                </p14:cNvPr>
                <p14:cNvContentPartPr/>
                <p14:nvPr/>
              </p14:nvContentPartPr>
              <p14:xfrm>
                <a:off x="4999350" y="1903769"/>
                <a:ext cx="326880" cy="9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83F7DC5-2B7E-EB93-AEB6-1BBB8BA7433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936710" y="1841129"/>
                  <a:ext cx="4525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5AEADE7-DD3E-14EE-087C-82458237538F}"/>
                    </a:ext>
                  </a:extLst>
                </p14:cNvPr>
                <p14:cNvContentPartPr/>
                <p14:nvPr/>
              </p14:nvContentPartPr>
              <p14:xfrm>
                <a:off x="5351790" y="1887209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5AEADE7-DD3E-14EE-087C-82458237538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88790" y="182420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45080EE-AD54-3995-AEBC-1FD8898980AC}"/>
                    </a:ext>
                  </a:extLst>
                </p14:cNvPr>
                <p14:cNvContentPartPr/>
                <p14:nvPr/>
              </p14:nvContentPartPr>
              <p14:xfrm>
                <a:off x="4932390" y="1794689"/>
                <a:ext cx="689040" cy="101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45080EE-AD54-3995-AEBC-1FD8898980A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69390" y="1732049"/>
                  <a:ext cx="814680" cy="22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54B260-4D8F-570C-C9DD-41F5BA05D616}"/>
                  </a:ext>
                </a:extLst>
              </p14:cNvPr>
              <p14:cNvContentPartPr/>
              <p14:nvPr/>
            </p14:nvContentPartPr>
            <p14:xfrm>
              <a:off x="8028030" y="3480929"/>
              <a:ext cx="444240" cy="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54B260-4D8F-570C-C9DD-41F5BA05D61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65030" y="3418289"/>
                <a:ext cx="569880" cy="13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EA2979D2-5033-37BD-3CBB-25D1B69E0E7A}"/>
              </a:ext>
            </a:extLst>
          </p:cNvPr>
          <p:cNvGrpSpPr/>
          <p:nvPr/>
        </p:nvGrpSpPr>
        <p:grpSpPr>
          <a:xfrm>
            <a:off x="4917668" y="4988350"/>
            <a:ext cx="615960" cy="95400"/>
            <a:chOff x="4848510" y="4996742"/>
            <a:chExt cx="615960" cy="9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C6AB296-9656-8362-A456-4271DA42B50F}"/>
                    </a:ext>
                  </a:extLst>
                </p14:cNvPr>
                <p14:cNvContentPartPr/>
                <p14:nvPr/>
              </p14:nvContentPartPr>
              <p14:xfrm>
                <a:off x="4988946" y="4996742"/>
                <a:ext cx="335880" cy="9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C6AB296-9656-8362-A456-4271DA42B50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80306" y="4987742"/>
                  <a:ext cx="3535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8D48546-3E3A-8887-B034-60C8890EA72E}"/>
                    </a:ext>
                  </a:extLst>
                </p14:cNvPr>
                <p14:cNvContentPartPr/>
                <p14:nvPr/>
              </p14:nvContentPartPr>
              <p14:xfrm>
                <a:off x="5323746" y="5016902"/>
                <a:ext cx="59760" cy="50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8D48546-3E3A-8887-B034-60C8890EA72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15106" y="5007902"/>
                  <a:ext cx="774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FE49505-4AEE-C016-98E4-20AD96F5546F}"/>
                    </a:ext>
                  </a:extLst>
                </p14:cNvPr>
                <p14:cNvContentPartPr/>
                <p14:nvPr/>
              </p14:nvContentPartPr>
              <p14:xfrm>
                <a:off x="4848510" y="5000849"/>
                <a:ext cx="615960" cy="58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FE49505-4AEE-C016-98E4-20AD96F5546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85870" y="4938209"/>
                  <a:ext cx="741600" cy="18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82FAFC5-76ED-11EB-B0A3-6EC30A21DA61}"/>
                  </a:ext>
                </a:extLst>
              </p14:cNvPr>
              <p14:cNvContentPartPr/>
              <p14:nvPr/>
            </p14:nvContentPartPr>
            <p14:xfrm>
              <a:off x="2692470" y="3421889"/>
              <a:ext cx="460080" cy="101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82FAFC5-76ED-11EB-B0A3-6EC30A21DA6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29830" y="3358889"/>
                <a:ext cx="585720" cy="22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5672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60531-88F7-F2AA-06FA-F1BDCFA0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68" y="537759"/>
            <a:ext cx="8164064" cy="57824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D0CFCE-7028-80BE-DDD4-B38E4E528D03}"/>
                  </a:ext>
                </a:extLst>
              </p14:cNvPr>
              <p14:cNvContentPartPr/>
              <p14:nvPr/>
            </p14:nvContentPartPr>
            <p14:xfrm>
              <a:off x="5313729" y="827104"/>
              <a:ext cx="1355760" cy="4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D0CFCE-7028-80BE-DDD4-B38E4E528D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50729" y="764104"/>
                <a:ext cx="148140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E28B190-60D8-C702-2502-5FF1FF2E8FAA}"/>
                  </a:ext>
                </a:extLst>
              </p14:cNvPr>
              <p14:cNvContentPartPr/>
              <p14:nvPr/>
            </p14:nvContentPartPr>
            <p14:xfrm>
              <a:off x="5313729" y="4574377"/>
              <a:ext cx="847800" cy="93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E28B190-60D8-C702-2502-5FF1FF2E8F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50729" y="4511377"/>
                <a:ext cx="9734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8AC3259-AF99-73E2-6E38-9E25D11F0293}"/>
                  </a:ext>
                </a:extLst>
              </p14:cNvPr>
              <p14:cNvContentPartPr/>
              <p14:nvPr/>
            </p14:nvContentPartPr>
            <p14:xfrm>
              <a:off x="7969089" y="2689057"/>
              <a:ext cx="603720" cy="72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8AC3259-AF99-73E2-6E38-9E25D11F02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06089" y="2626417"/>
                <a:ext cx="7293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88F4824-6A4D-337A-A596-4AE1E19DA45F}"/>
                  </a:ext>
                </a:extLst>
              </p14:cNvPr>
              <p14:cNvContentPartPr/>
              <p14:nvPr/>
            </p14:nvContentPartPr>
            <p14:xfrm>
              <a:off x="2532369" y="2703817"/>
              <a:ext cx="1150920" cy="82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88F4824-6A4D-337A-A596-4AE1E19DA4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69729" y="2641177"/>
                <a:ext cx="1276560" cy="20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6827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BABCE4-A2B4-E46F-6336-1BD6FD13A79D}"/>
              </a:ext>
            </a:extLst>
          </p:cNvPr>
          <p:cNvGrpSpPr/>
          <p:nvPr/>
        </p:nvGrpSpPr>
        <p:grpSpPr>
          <a:xfrm>
            <a:off x="3786969" y="1371097"/>
            <a:ext cx="360" cy="360"/>
            <a:chOff x="3786969" y="1371097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4859181-9FCE-DB4E-B977-35729F783776}"/>
                    </a:ext>
                  </a:extLst>
                </p14:cNvPr>
                <p14:cNvContentPartPr/>
                <p14:nvPr/>
              </p14:nvContentPartPr>
              <p14:xfrm>
                <a:off x="3786969" y="1371097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4859181-9FCE-DB4E-B977-35729F78377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23969" y="130845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03A04D4-84DB-BB6A-57FE-5EF2B47B78C1}"/>
                    </a:ext>
                  </a:extLst>
                </p14:cNvPr>
                <p14:cNvContentPartPr/>
                <p14:nvPr/>
              </p14:nvContentPartPr>
              <p14:xfrm>
                <a:off x="3786969" y="1371097"/>
                <a:ext cx="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03A04D4-84DB-BB6A-57FE-5EF2B47B78C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23969" y="130845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7A6E55C-41D4-7630-73DF-953C0ADEF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915" y="561575"/>
            <a:ext cx="8202170" cy="5734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F95745-4D54-0C0D-5A10-DA677D6A0906}"/>
                  </a:ext>
                </a:extLst>
              </p14:cNvPr>
              <p14:cNvContentPartPr/>
              <p14:nvPr/>
            </p14:nvContentPartPr>
            <p14:xfrm>
              <a:off x="5339289" y="731017"/>
              <a:ext cx="984600" cy="80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F95745-4D54-0C0D-5A10-DA677D6A09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6649" y="668017"/>
                <a:ext cx="1110240" cy="20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0D38F8E-9CF7-CEF9-8230-4B0CDEC03A28}"/>
              </a:ext>
            </a:extLst>
          </p:cNvPr>
          <p:cNvGrpSpPr/>
          <p:nvPr/>
        </p:nvGrpSpPr>
        <p:grpSpPr>
          <a:xfrm>
            <a:off x="8048289" y="2595817"/>
            <a:ext cx="653400" cy="104760"/>
            <a:chOff x="8048289" y="2595817"/>
            <a:chExt cx="653400" cy="10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B7FBF01-7725-F080-AD0B-73C8989C7E14}"/>
                    </a:ext>
                  </a:extLst>
                </p14:cNvPr>
                <p14:cNvContentPartPr/>
                <p14:nvPr/>
              </p14:nvContentPartPr>
              <p14:xfrm>
                <a:off x="8048289" y="2613457"/>
                <a:ext cx="653400" cy="87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B7FBF01-7725-F080-AD0B-73C8989C7E1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85289" y="2550817"/>
                  <a:ext cx="7790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3D7E15A-43C5-B65E-01E1-F61687732513}"/>
                    </a:ext>
                  </a:extLst>
                </p14:cNvPr>
                <p14:cNvContentPartPr/>
                <p14:nvPr/>
              </p14:nvContentPartPr>
              <p14:xfrm>
                <a:off x="8496849" y="2595817"/>
                <a:ext cx="86760" cy="9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3D7E15A-43C5-B65E-01E1-F6168773251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33849" y="2532817"/>
                  <a:ext cx="21240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EAEBB56-F340-1F78-369E-FF12DE265DC6}"/>
                  </a:ext>
                </a:extLst>
              </p14:cNvPr>
              <p14:cNvContentPartPr/>
              <p14:nvPr/>
            </p14:nvContentPartPr>
            <p14:xfrm>
              <a:off x="5347929" y="4482937"/>
              <a:ext cx="1260360" cy="182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EAEBB56-F340-1F78-369E-FF12DE265D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84929" y="4419937"/>
                <a:ext cx="1386000" cy="30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AD43E6D-CF7D-428A-D57A-11FD8D8BFC0F}"/>
              </a:ext>
            </a:extLst>
          </p:cNvPr>
          <p:cNvGrpSpPr/>
          <p:nvPr/>
        </p:nvGrpSpPr>
        <p:grpSpPr>
          <a:xfrm>
            <a:off x="2630649" y="2673577"/>
            <a:ext cx="925920" cy="71280"/>
            <a:chOff x="2630649" y="2673577"/>
            <a:chExt cx="925920" cy="7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95C1A36-E134-71C9-04E5-03673C50F0FC}"/>
                    </a:ext>
                  </a:extLst>
                </p14:cNvPr>
                <p14:cNvContentPartPr/>
                <p14:nvPr/>
              </p14:nvContentPartPr>
              <p14:xfrm>
                <a:off x="2630649" y="2673577"/>
                <a:ext cx="925920" cy="71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95C1A36-E134-71C9-04E5-03673C50F0F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68009" y="2610937"/>
                  <a:ext cx="10515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312B84B-5F98-54DB-DD92-368A41B6779E}"/>
                    </a:ext>
                  </a:extLst>
                </p14:cNvPr>
                <p14:cNvContentPartPr/>
                <p14:nvPr/>
              </p14:nvContentPartPr>
              <p14:xfrm>
                <a:off x="3545049" y="2673937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312B84B-5F98-54DB-DD92-368A41B6779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82409" y="261093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93675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49AFF-C334-652F-B226-BAF9A66A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04" y="494890"/>
            <a:ext cx="8354591" cy="58682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800A0DA-5E42-4947-1AB8-8A42613E25E1}"/>
                  </a:ext>
                </a:extLst>
              </p14:cNvPr>
              <p14:cNvContentPartPr/>
              <p14:nvPr/>
            </p14:nvContentPartPr>
            <p14:xfrm>
              <a:off x="5318310" y="728369"/>
              <a:ext cx="873000" cy="27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800A0DA-5E42-4947-1AB8-8A42613E25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55670" y="665729"/>
                <a:ext cx="9986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67FAA8-712F-A24D-3CC0-16484F38357F}"/>
                  </a:ext>
                </a:extLst>
              </p14:cNvPr>
              <p14:cNvContentPartPr/>
              <p14:nvPr/>
            </p14:nvContentPartPr>
            <p14:xfrm>
              <a:off x="2625150" y="2658689"/>
              <a:ext cx="1067040" cy="25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67FAA8-712F-A24D-3CC0-16484F3835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2510" y="2596049"/>
                <a:ext cx="119268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DFD8D1-4A27-C76A-B60C-4846730A438F}"/>
                  </a:ext>
                </a:extLst>
              </p14:cNvPr>
              <p14:cNvContentPartPr/>
              <p14:nvPr/>
            </p14:nvContentPartPr>
            <p14:xfrm>
              <a:off x="8069790" y="2640329"/>
              <a:ext cx="111708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DFD8D1-4A27-C76A-B60C-4846730A43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7150" y="2577329"/>
                <a:ext cx="1242720" cy="15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C546E5F-1E20-A3C9-E609-D769AF1D217C}"/>
              </a:ext>
            </a:extLst>
          </p:cNvPr>
          <p:cNvGrpSpPr/>
          <p:nvPr/>
        </p:nvGrpSpPr>
        <p:grpSpPr>
          <a:xfrm>
            <a:off x="5334870" y="4504409"/>
            <a:ext cx="588960" cy="43200"/>
            <a:chOff x="5334870" y="4504409"/>
            <a:chExt cx="588960" cy="4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A3306B8-EE7E-DE26-1101-18B408D28F87}"/>
                    </a:ext>
                  </a:extLst>
                </p14:cNvPr>
                <p14:cNvContentPartPr/>
                <p14:nvPr/>
              </p14:nvContentPartPr>
              <p14:xfrm>
                <a:off x="5360430" y="4504409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A3306B8-EE7E-DE26-1101-18B408D28F8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97430" y="444176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F68D639-ECFC-2575-1F31-B50E497C3C6A}"/>
                    </a:ext>
                  </a:extLst>
                </p14:cNvPr>
                <p14:cNvContentPartPr/>
                <p14:nvPr/>
              </p14:nvContentPartPr>
              <p14:xfrm>
                <a:off x="5334870" y="4504409"/>
                <a:ext cx="588960" cy="43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F68D639-ECFC-2575-1F31-B50E497C3C6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71870" y="4441769"/>
                  <a:ext cx="714600" cy="16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DB897EC-24DD-3D50-D7AF-A450EBDB7B4D}"/>
                  </a:ext>
                </a:extLst>
              </p14:cNvPr>
              <p14:cNvContentPartPr/>
              <p14:nvPr/>
            </p14:nvContentPartPr>
            <p14:xfrm>
              <a:off x="5385270" y="771209"/>
              <a:ext cx="705240" cy="9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DB897EC-24DD-3D50-D7AF-A450EBDB7B4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2630" y="708569"/>
                <a:ext cx="830880" cy="13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8972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91FE9-D050-6FE2-E482-AF5E15228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52" y="457200"/>
            <a:ext cx="9006840" cy="57790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420784-5112-FE69-E04B-91AB70BE7FCB}"/>
                  </a:ext>
                </a:extLst>
              </p14:cNvPr>
              <p14:cNvContentPartPr/>
              <p14:nvPr/>
            </p14:nvContentPartPr>
            <p14:xfrm>
              <a:off x="4873680" y="703008"/>
              <a:ext cx="933120" cy="46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420784-5112-FE69-E04B-91AB70BE7F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0680" y="640368"/>
                <a:ext cx="10587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3335A8-AF10-1332-E446-8C53F7C6D539}"/>
                  </a:ext>
                </a:extLst>
              </p14:cNvPr>
              <p14:cNvContentPartPr/>
              <p14:nvPr/>
            </p14:nvContentPartPr>
            <p14:xfrm>
              <a:off x="1910520" y="2586168"/>
              <a:ext cx="1137240" cy="100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3335A8-AF10-1332-E446-8C53F7C6D5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7880" y="2523528"/>
                <a:ext cx="126288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2F44595-B001-3BCB-B717-5F55D2310DE5}"/>
                  </a:ext>
                </a:extLst>
              </p14:cNvPr>
              <p14:cNvContentPartPr/>
              <p14:nvPr/>
            </p14:nvContentPartPr>
            <p14:xfrm>
              <a:off x="7799400" y="2486808"/>
              <a:ext cx="1380600" cy="141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2F44595-B001-3BCB-B717-5F55D2310DE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6400" y="2423808"/>
                <a:ext cx="1506240" cy="26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09B9F61-BBA9-B17A-5565-9FBCC4D30E38}"/>
              </a:ext>
            </a:extLst>
          </p:cNvPr>
          <p:cNvGrpSpPr/>
          <p:nvPr/>
        </p:nvGrpSpPr>
        <p:grpSpPr>
          <a:xfrm>
            <a:off x="4822200" y="4351248"/>
            <a:ext cx="1191240" cy="304920"/>
            <a:chOff x="4822200" y="4351248"/>
            <a:chExt cx="1191240" cy="304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636715F-46C4-0787-AD6C-9342B7E45D49}"/>
                    </a:ext>
                  </a:extLst>
                </p14:cNvPr>
                <p14:cNvContentPartPr/>
                <p14:nvPr/>
              </p14:nvContentPartPr>
              <p14:xfrm>
                <a:off x="4822200" y="4351248"/>
                <a:ext cx="1191240" cy="3049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636715F-46C4-0787-AD6C-9342B7E45D4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59560" y="4288608"/>
                  <a:ext cx="131688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C644F18-2424-9B0F-5B60-A2C8F5A35B00}"/>
                    </a:ext>
                  </a:extLst>
                </p14:cNvPr>
                <p14:cNvContentPartPr/>
                <p14:nvPr/>
              </p14:nvContentPartPr>
              <p14:xfrm>
                <a:off x="4990680" y="4516848"/>
                <a:ext cx="11160" cy="39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C644F18-2424-9B0F-5B60-A2C8F5A35B0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27680" y="4453848"/>
                  <a:ext cx="136800" cy="12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E0223E2-2AA6-B3EB-E55B-4AC170B2FA22}"/>
                  </a:ext>
                </a:extLst>
              </p14:cNvPr>
              <p14:cNvContentPartPr/>
              <p14:nvPr/>
            </p14:nvContentPartPr>
            <p14:xfrm>
              <a:off x="4900680" y="748728"/>
              <a:ext cx="271800" cy="676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E0223E2-2AA6-B3EB-E55B-4AC170B2FA2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040" y="686088"/>
                <a:ext cx="39744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AC7EA45-E98E-BBBB-686F-90BE1101C77D}"/>
                  </a:ext>
                </a:extLst>
              </p14:cNvPr>
              <p14:cNvContentPartPr/>
              <p14:nvPr/>
            </p14:nvContentPartPr>
            <p14:xfrm>
              <a:off x="1974600" y="2587608"/>
              <a:ext cx="814320" cy="56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AC7EA45-E98E-BBBB-686F-90BE1101C77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11960" y="2524608"/>
                <a:ext cx="939960" cy="18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552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69B0-8C37-456F-9D0F-78CFD061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Balancing seat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A375D-92BB-1490-BB81-627AA77C41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When a pass by you will end the auction – you are in the balancing seat</a:t>
            </a:r>
          </a:p>
          <a:p>
            <a:r>
              <a:rPr lang="en-GB" dirty="0"/>
              <a:t>Avoid leaving opponents in a contract that they are comfortable with  - don’t sell out cheaply</a:t>
            </a:r>
          </a:p>
        </p:txBody>
      </p:sp>
    </p:spTree>
    <p:extLst>
      <p:ext uri="{BB962C8B-B14F-4D97-AF65-F5344CB8AC3E}">
        <p14:creationId xmlns:p14="http://schemas.microsoft.com/office/powerpoint/2010/main" val="3260513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935F-74A2-4C5E-B1B5-D5200772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77553"/>
            <a:ext cx="10364451" cy="2037141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/>
              <a:t>Auction 2</a:t>
            </a:r>
            <a:br>
              <a:rPr lang="en-GB" dirty="0"/>
            </a:br>
            <a:r>
              <a:rPr lang="en-GB" sz="2700" dirty="0">
                <a:solidFill>
                  <a:prstClr val="black"/>
                </a:solidFill>
              </a:rPr>
              <a:t>North  East  South  West </a:t>
            </a:r>
            <a:br>
              <a:rPr lang="en-GB" sz="2700" dirty="0">
                <a:solidFill>
                  <a:prstClr val="black"/>
                </a:solidFill>
              </a:rPr>
            </a:br>
            <a:r>
              <a:rPr lang="en-GB" sz="2700" dirty="0">
                <a:solidFill>
                  <a:prstClr val="black"/>
                </a:solidFill>
              </a:rPr>
              <a:t>1</a:t>
            </a:r>
            <a:r>
              <a:rPr lang="en-GB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700" dirty="0">
                <a:solidFill>
                  <a:prstClr val="black"/>
                </a:solidFill>
              </a:rPr>
              <a:t>         P         2</a:t>
            </a:r>
            <a:r>
              <a:rPr lang="en-GB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700" dirty="0">
                <a:solidFill>
                  <a:prstClr val="black"/>
                </a:solidFill>
              </a:rPr>
              <a:t>          P</a:t>
            </a:r>
            <a:r>
              <a:rPr lang="en-GB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700" dirty="0" err="1">
                <a:solidFill>
                  <a:prstClr val="black"/>
                </a:solidFill>
              </a:rPr>
              <a:t>P</a:t>
            </a:r>
            <a:r>
              <a:rPr lang="en-GB" sz="2700" dirty="0">
                <a:solidFill>
                  <a:prstClr val="black"/>
                </a:solidFill>
              </a:rPr>
              <a:t>          ??</a:t>
            </a:r>
            <a:br>
              <a:rPr lang="en-GB" sz="2700" dirty="0">
                <a:solidFill>
                  <a:prstClr val="black"/>
                </a:solidFill>
              </a:rPr>
            </a:br>
            <a:endParaRPr lang="en-GB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3A129-D223-44E5-BEEE-52C37EF8A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686757"/>
            <a:ext cx="10364452" cy="5171243"/>
          </a:xfrm>
        </p:spPr>
        <p:txBody>
          <a:bodyPr/>
          <a:lstStyle/>
          <a:p>
            <a:r>
              <a:rPr lang="en-GB" sz="3200" dirty="0"/>
              <a:t>Don’t think that because partner has passed and I have passed that we are out of the auction</a:t>
            </a:r>
          </a:p>
          <a:p>
            <a:r>
              <a:rPr lang="en-GB" sz="3200" dirty="0"/>
              <a:t>Don’t worry about how many points you have as partner’s points will complement yours</a:t>
            </a:r>
          </a:p>
          <a:p>
            <a:r>
              <a:rPr lang="en-GB" sz="3200" dirty="0"/>
              <a:t>Don’t worry about pushing opponents to game – if they have not made a try it is very unlikely that they will be able to bid and make a game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651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1257-2C3F-4A31-AC78-66B6816F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89" y="186431"/>
            <a:ext cx="10364451" cy="1748901"/>
          </a:xfrm>
        </p:spPr>
        <p:txBody>
          <a:bodyPr>
            <a:normAutofit fontScale="90000"/>
          </a:bodyPr>
          <a:lstStyle/>
          <a:p>
            <a:pPr lvl="0" algn="l"/>
            <a:br>
              <a:rPr lang="en-GB" dirty="0"/>
            </a:br>
            <a:r>
              <a:rPr lang="en-GB" b="1" dirty="0"/>
              <a:t>Auction 2</a:t>
            </a:r>
            <a:br>
              <a:rPr lang="en-GB" dirty="0"/>
            </a:br>
            <a:r>
              <a:rPr lang="en-GB" sz="2700" dirty="0">
                <a:solidFill>
                  <a:prstClr val="black"/>
                </a:solidFill>
              </a:rPr>
              <a:t>North  East  South  West </a:t>
            </a:r>
            <a:br>
              <a:rPr lang="en-GB" sz="2700" dirty="0">
                <a:solidFill>
                  <a:prstClr val="black"/>
                </a:solidFill>
              </a:rPr>
            </a:br>
            <a:r>
              <a:rPr lang="en-GB" sz="2700" dirty="0">
                <a:solidFill>
                  <a:prstClr val="black"/>
                </a:solidFill>
              </a:rPr>
              <a:t>1</a:t>
            </a:r>
            <a:r>
              <a:rPr lang="en-GB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700" dirty="0">
                <a:solidFill>
                  <a:prstClr val="black"/>
                </a:solidFill>
              </a:rPr>
              <a:t>         P         2</a:t>
            </a:r>
            <a:r>
              <a:rPr lang="en-GB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700" dirty="0">
                <a:solidFill>
                  <a:prstClr val="black"/>
                </a:solidFill>
              </a:rPr>
              <a:t>          P</a:t>
            </a:r>
            <a:r>
              <a:rPr lang="en-GB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</a:rPr>
              <a:t>P</a:t>
            </a:r>
            <a:r>
              <a:rPr lang="en-GB" sz="2700" dirty="0">
                <a:solidFill>
                  <a:prstClr val="black"/>
                </a:solidFill>
              </a:rPr>
              <a:t>          ??</a:t>
            </a:r>
            <a:br>
              <a:rPr lang="en-GB" sz="2700" dirty="0">
                <a:solidFill>
                  <a:prstClr val="black"/>
                </a:solidFill>
              </a:rPr>
            </a:br>
            <a:endParaRPr lang="en-GB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8DAE4-A4EE-42FE-9CA6-139E969CE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313895"/>
            <a:ext cx="10364452" cy="535767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	</a:t>
            </a:r>
          </a:p>
          <a:p>
            <a:pPr marL="0" lvl="0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When opponents have a fit we also have a fit</a:t>
            </a:r>
          </a:p>
          <a:p>
            <a:pPr lvl="1"/>
            <a:r>
              <a:rPr lang="en-GB" sz="2800" dirty="0"/>
              <a:t>It is therefore safer to compete WHEN they have a fit</a:t>
            </a:r>
          </a:p>
          <a:p>
            <a:pPr lvl="1"/>
            <a:r>
              <a:rPr lang="en-GB" sz="2800" dirty="0"/>
              <a:t>They will be reluctant to double you when they have a fit as their defensive values may not be working well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If they don’t have a fit, neither do we</a:t>
            </a:r>
          </a:p>
          <a:p>
            <a:pPr lvl="1"/>
            <a:r>
              <a:rPr lang="en-GB" sz="2800" dirty="0"/>
              <a:t>Dangerous to compete</a:t>
            </a:r>
          </a:p>
          <a:p>
            <a:pPr lvl="1"/>
            <a:r>
              <a:rPr lang="en-GB" sz="2800" dirty="0"/>
              <a:t>Opponents know their defensive values are working</a:t>
            </a:r>
          </a:p>
        </p:txBody>
      </p:sp>
    </p:spTree>
    <p:extLst>
      <p:ext uri="{BB962C8B-B14F-4D97-AF65-F5344CB8AC3E}">
        <p14:creationId xmlns:p14="http://schemas.microsoft.com/office/powerpoint/2010/main" val="3773625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92C8-9CD5-4920-8AA7-8E0510F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98" y="93217"/>
            <a:ext cx="10364451" cy="810788"/>
          </a:xfrm>
        </p:spPr>
        <p:txBody>
          <a:bodyPr/>
          <a:lstStyle/>
          <a:p>
            <a:r>
              <a:rPr lang="en-GB" dirty="0"/>
              <a:t>Do they have a fit 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9AD07-22FD-4A06-97D7-A63F1DE6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798990"/>
            <a:ext cx="10364452" cy="596579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1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– 2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   ?                              7. 2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 - p  - 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1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– 1NT				8. 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  - 1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/>
              <a:t>      2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400" dirty="0"/>
              <a:t> -   2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 ? 			    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2400" dirty="0"/>
              <a:t>	- p - ? </a:t>
            </a:r>
          </a:p>
          <a:p>
            <a:pPr marL="514350" indent="-514350">
              <a:buAutoNum type="arabicPeriod" startAt="3"/>
            </a:pPr>
            <a:r>
              <a:rPr lang="en-GB" sz="2400" dirty="0"/>
              <a:t>1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2400" dirty="0"/>
              <a:t> – 1NT       			9. 1Nt – 2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/>
              <a:t>      2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2400" dirty="0"/>
              <a:t>  - P     ? 			     2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	-   p  ? </a:t>
            </a:r>
          </a:p>
          <a:p>
            <a:pPr marL="514350" indent="-514350">
              <a:buAutoNum type="arabicPeriod" startAt="4"/>
            </a:pPr>
            <a:r>
              <a:rPr lang="en-GB" sz="2400" dirty="0"/>
              <a:t>1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– 2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400" dirty="0"/>
              <a:t>        			10 1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sz="2400" dirty="0"/>
              <a:t> – 1nt</a:t>
            </a:r>
          </a:p>
          <a:p>
            <a:pPr marL="0" indent="0">
              <a:buNone/>
            </a:pPr>
            <a:r>
              <a:rPr lang="en-GB" sz="2400" dirty="0"/>
              <a:t>      2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-  P    ? 			     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2400" dirty="0"/>
              <a:t> – p   ? </a:t>
            </a:r>
          </a:p>
          <a:p>
            <a:pPr marL="514350" indent="-514350">
              <a:buAutoNum type="arabicPeriod" startAt="5"/>
            </a:pPr>
            <a:r>
              <a:rPr lang="en-GB" sz="2400" dirty="0"/>
              <a:t>1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400" dirty="0"/>
              <a:t> – 1NT				11  1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400" dirty="0"/>
              <a:t> – 1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 </a:t>
            </a:r>
          </a:p>
          <a:p>
            <a:pPr marL="0" indent="0">
              <a:buNone/>
            </a:pPr>
            <a:r>
              <a:rPr lang="en-GB" sz="2400" dirty="0"/>
              <a:t>      2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400" dirty="0"/>
              <a:t> -  p   ? 			                 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sz="2400" dirty="0"/>
              <a:t> – p </a:t>
            </a:r>
          </a:p>
          <a:p>
            <a:pPr marL="514350" indent="-514350">
              <a:buAutoNum type="arabicPeriod" startAt="6"/>
            </a:pPr>
            <a:r>
              <a:rPr lang="en-GB" sz="2400" dirty="0"/>
              <a:t>1</a:t>
            </a:r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400" dirty="0"/>
              <a:t> – 1NT</a:t>
            </a:r>
          </a:p>
          <a:p>
            <a:pPr marL="0" indent="0">
              <a:buNone/>
            </a:pPr>
            <a:r>
              <a:rPr lang="en-GB" sz="2400" dirty="0"/>
              <a:t>        P   - p     ?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046BE-0694-4312-5731-39041002C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/>
        </p:blipFill>
        <p:spPr>
          <a:xfrm>
            <a:off x="9854912" y="6226555"/>
            <a:ext cx="2203624" cy="5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25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25EA-47E6-46C2-A5DE-7E38F92FC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54" y="128727"/>
            <a:ext cx="10364451" cy="830062"/>
          </a:xfrm>
        </p:spPr>
        <p:txBody>
          <a:bodyPr>
            <a:normAutofit/>
          </a:bodyPr>
          <a:lstStyle/>
          <a:p>
            <a:r>
              <a:rPr lang="en-GB" dirty="0"/>
              <a:t>What can we do in the balancing seat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8A0F9-C988-4419-A83F-954DA1505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772357"/>
            <a:ext cx="10364452" cy="5956917"/>
          </a:xfrm>
        </p:spPr>
        <p:txBody>
          <a:bodyPr>
            <a:normAutofit/>
          </a:bodyPr>
          <a:lstStyle/>
          <a:p>
            <a:r>
              <a:rPr lang="en-GB" b="1" dirty="0"/>
              <a:t>Double</a:t>
            </a:r>
            <a:r>
              <a:rPr lang="en-GB" dirty="0"/>
              <a:t> is the most common action and shows support for the remaining suits</a:t>
            </a:r>
          </a:p>
          <a:p>
            <a:r>
              <a:rPr lang="en-GB" b="1" dirty="0"/>
              <a:t>2NT</a:t>
            </a:r>
            <a:r>
              <a:rPr lang="en-GB" dirty="0"/>
              <a:t> can be used to show 2 suits  - does not make sense to bid a natural 2NT</a:t>
            </a:r>
          </a:p>
          <a:p>
            <a:pPr lvl="1"/>
            <a:r>
              <a:rPr lang="en-GB" sz="2000" dirty="0"/>
              <a:t> North  East South West</a:t>
            </a:r>
          </a:p>
          <a:p>
            <a:pPr marL="457200" lvl="1" indent="0">
              <a:buNone/>
            </a:pPr>
            <a:r>
              <a:rPr lang="en-GB" sz="2000" dirty="0"/>
              <a:t>      1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000" dirty="0"/>
              <a:t>         P       2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000" dirty="0"/>
              <a:t>     P </a:t>
            </a:r>
          </a:p>
          <a:p>
            <a:pPr marL="914400" lvl="2" indent="0">
              <a:buNone/>
            </a:pPr>
            <a:r>
              <a:rPr lang="en-GB" sz="2000" dirty="0"/>
              <a:t>P            ? </a:t>
            </a:r>
          </a:p>
          <a:p>
            <a:pPr marL="914400" lvl="2" indent="0">
              <a:buNone/>
            </a:pP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sz="2000" dirty="0"/>
              <a:t> 32 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000" dirty="0"/>
              <a:t>104 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000" dirty="0"/>
              <a:t>A873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2000" dirty="0"/>
              <a:t>K8432  - bid 2NT= minors</a:t>
            </a:r>
          </a:p>
          <a:p>
            <a:pPr lvl="1"/>
            <a:r>
              <a:rPr lang="en-GB" sz="2000" dirty="0"/>
              <a:t>  North East South West</a:t>
            </a:r>
          </a:p>
          <a:p>
            <a:pPr marL="457200" lvl="1" indent="0">
              <a:buNone/>
            </a:pPr>
            <a:r>
              <a:rPr lang="en-GB" sz="2000" dirty="0"/>
              <a:t>      1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sz="2000" dirty="0"/>
              <a:t>         P     2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sz="2000" dirty="0"/>
              <a:t>      P </a:t>
            </a:r>
          </a:p>
          <a:p>
            <a:pPr marL="457200" lvl="1" indent="0">
              <a:buNone/>
            </a:pPr>
            <a:r>
              <a:rPr lang="en-GB" sz="2000" dirty="0"/>
              <a:t>       P         ? </a:t>
            </a:r>
          </a:p>
          <a:p>
            <a:pPr marL="457200" lvl="1" indent="0">
              <a:buNone/>
            </a:pP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sz="2000" dirty="0"/>
              <a:t> 832 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000" dirty="0"/>
              <a:t>A872 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000" dirty="0"/>
              <a:t>2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2000" dirty="0"/>
              <a:t>AJ873  - bid 2NT to show 2 places to play</a:t>
            </a:r>
          </a:p>
          <a:p>
            <a:r>
              <a:rPr lang="en-GB" b="1" dirty="0"/>
              <a:t>Overcall</a:t>
            </a:r>
            <a:r>
              <a:rPr lang="en-GB" dirty="0"/>
              <a:t> in a suit – this is dangerous  – opponents know that you don’t have a good suit or good values and will be quick to pounce</a:t>
            </a:r>
          </a:p>
        </p:txBody>
      </p:sp>
    </p:spTree>
    <p:extLst>
      <p:ext uri="{BB962C8B-B14F-4D97-AF65-F5344CB8AC3E}">
        <p14:creationId xmlns:p14="http://schemas.microsoft.com/office/powerpoint/2010/main" val="3469819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0FFE-10C7-4C43-90B2-C61D8827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268711"/>
            <a:ext cx="10364451" cy="601301"/>
          </a:xfrm>
        </p:spPr>
        <p:txBody>
          <a:bodyPr/>
          <a:lstStyle/>
          <a:p>
            <a:r>
              <a:rPr lang="en-GB" dirty="0"/>
              <a:t>PARTNER HAS MADE A BALANCING DOUBLE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75AD-E12D-491C-A594-E31112E31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763481"/>
            <a:ext cx="10364452" cy="6027936"/>
          </a:xfrm>
        </p:spPr>
        <p:txBody>
          <a:bodyPr>
            <a:normAutofit fontScale="92500"/>
          </a:bodyPr>
          <a:lstStyle/>
          <a:p>
            <a:r>
              <a:rPr lang="en-GB" sz="2800" dirty="0"/>
              <a:t>Prefer to Bid at the 2 level if possible</a:t>
            </a:r>
          </a:p>
          <a:p>
            <a:r>
              <a:rPr lang="en-GB" sz="2800" dirty="0"/>
              <a:t>Improve your methods to find a fit after a balancing double</a:t>
            </a:r>
          </a:p>
          <a:p>
            <a:pPr lvl="1"/>
            <a:r>
              <a:rPr lang="en-GB" sz="2800" dirty="0"/>
              <a:t>2nt is </a:t>
            </a:r>
            <a:r>
              <a:rPr lang="en-GB" sz="2800" dirty="0">
                <a:solidFill>
                  <a:srgbClr val="FF0000"/>
                </a:solidFill>
              </a:rPr>
              <a:t>rarely</a:t>
            </a:r>
            <a:r>
              <a:rPr lang="en-GB" sz="2800" dirty="0"/>
              <a:t> the correct place to play when the points are evenly divided – neither side can make 2nt</a:t>
            </a:r>
          </a:p>
          <a:p>
            <a:pPr lvl="1"/>
            <a:r>
              <a:rPr lang="en-GB" sz="2800" dirty="0"/>
              <a:t>2nt should indicate that you have 2 places to play</a:t>
            </a:r>
          </a:p>
          <a:p>
            <a:r>
              <a:rPr lang="en-GB" sz="2800" dirty="0"/>
              <a:t>It is highly unlikely that you can make game </a:t>
            </a:r>
          </a:p>
          <a:p>
            <a:pPr lvl="1"/>
            <a:r>
              <a:rPr lang="en-GB" sz="2800" dirty="0"/>
              <a:t>do not jump the bidding even if you have assets that you were unable to show</a:t>
            </a:r>
          </a:p>
          <a:p>
            <a:pPr lvl="1"/>
            <a:r>
              <a:rPr lang="en-GB" sz="2800" dirty="0"/>
              <a:t>Partner is bidding on the basis that he knows you have points </a:t>
            </a:r>
          </a:p>
          <a:p>
            <a:pPr lvl="1"/>
            <a:r>
              <a:rPr lang="en-GB" sz="2800" dirty="0"/>
              <a:t>The more points you have the fewer partner will have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269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8D76-0A5A-4A7A-8A91-0C4C88C1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83511"/>
            <a:ext cx="10364451" cy="448283"/>
          </a:xfrm>
        </p:spPr>
        <p:txBody>
          <a:bodyPr>
            <a:normAutofit fontScale="90000"/>
          </a:bodyPr>
          <a:lstStyle/>
          <a:p>
            <a:r>
              <a:rPr lang="en-GB" dirty="0"/>
              <a:t>When should you </a:t>
            </a:r>
            <a:r>
              <a:rPr lang="en-GB" b="1" dirty="0"/>
              <a:t>Not</a:t>
            </a:r>
            <a:r>
              <a:rPr lang="en-GB" dirty="0"/>
              <a:t>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3904-5E77-42CE-A914-341BDA532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631794"/>
            <a:ext cx="10364452" cy="6150745"/>
          </a:xfrm>
        </p:spPr>
        <p:txBody>
          <a:bodyPr>
            <a:normAutofit/>
          </a:bodyPr>
          <a:lstStyle/>
          <a:p>
            <a:r>
              <a:rPr lang="en-GB" sz="2800" dirty="0"/>
              <a:t>They have no fit</a:t>
            </a:r>
          </a:p>
          <a:p>
            <a:r>
              <a:rPr lang="en-GB" sz="2800" dirty="0"/>
              <a:t>You have soft values in their suit – this means that your share of the values may not be working well for offense</a:t>
            </a:r>
          </a:p>
          <a:p>
            <a:r>
              <a:rPr lang="en-GB" sz="2800" dirty="0"/>
              <a:t>Be wary of forcing the partnership to the 3 level especially when vulnerable playing pairs</a:t>
            </a:r>
          </a:p>
          <a:p>
            <a:r>
              <a:rPr lang="en-GB" sz="2800" dirty="0"/>
              <a:t>Don’t think that a delayed entry into the auction just shows a hand or suit that was not good enough to come in the first time – opponents are also listening. It is much easier to double a late entry for penalties</a:t>
            </a:r>
          </a:p>
        </p:txBody>
      </p:sp>
    </p:spTree>
    <p:extLst>
      <p:ext uri="{BB962C8B-B14F-4D97-AF65-F5344CB8AC3E}">
        <p14:creationId xmlns:p14="http://schemas.microsoft.com/office/powerpoint/2010/main" val="3554606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A37769-B143-8E96-7A37-C38AF7C7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Pairs versus teams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E8991-44A6-26A7-E155-C339716BF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E3812C-491E-BD17-B223-AAD9731AB7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3051011"/>
            <a:ext cx="5106027" cy="330784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-50 or -100 is much better than -110 </a:t>
            </a:r>
          </a:p>
          <a:p>
            <a:r>
              <a:rPr lang="en-GB" dirty="0"/>
              <a:t>An overtrick on another hand can compensate for a disaster</a:t>
            </a:r>
          </a:p>
          <a:p>
            <a:r>
              <a:rPr lang="en-GB" dirty="0"/>
              <a:t>Opponents will be quick on the trigger particularly when you are vulnerable</a:t>
            </a:r>
          </a:p>
          <a:p>
            <a:r>
              <a:rPr lang="en-GB" dirty="0"/>
              <a:t>You just have do the right thing more than half the time to register a gain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028186-7828-FE0D-98A5-A60A0AB7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teams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09079B-E839-E6DA-D2FB-17CE78ACCA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3806988"/>
          </a:xfrm>
        </p:spPr>
        <p:txBody>
          <a:bodyPr>
            <a:normAutofit/>
          </a:bodyPr>
          <a:lstStyle/>
          <a:p>
            <a:r>
              <a:rPr lang="en-GB" dirty="0"/>
              <a:t>No difference</a:t>
            </a:r>
          </a:p>
          <a:p>
            <a:r>
              <a:rPr lang="en-GB" dirty="0"/>
              <a:t>Difficult to make up a loss of 10 or 13 imps when things go wrong</a:t>
            </a:r>
          </a:p>
          <a:p>
            <a:r>
              <a:rPr lang="en-GB" dirty="0"/>
              <a:t>Opponents are reluctant to double which risks scores like -670 </a:t>
            </a:r>
          </a:p>
          <a:p>
            <a:r>
              <a:rPr lang="en-GB" dirty="0"/>
              <a:t>You have to do the right thing most of the time</a:t>
            </a:r>
          </a:p>
        </p:txBody>
      </p:sp>
    </p:spTree>
    <p:extLst>
      <p:ext uri="{BB962C8B-B14F-4D97-AF65-F5344CB8AC3E}">
        <p14:creationId xmlns:p14="http://schemas.microsoft.com/office/powerpoint/2010/main" val="3989635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0849-8983-4B4A-B436-AEF71BF5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76" y="130246"/>
            <a:ext cx="10364451" cy="695378"/>
          </a:xfrm>
        </p:spPr>
        <p:txBody>
          <a:bodyPr/>
          <a:lstStyle/>
          <a:p>
            <a:r>
              <a:rPr lang="en-GB" dirty="0"/>
              <a:t>Opponents take the push and bid one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DAF4-5DF1-4481-8AA2-ED87AD833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825625"/>
            <a:ext cx="10364452" cy="4965576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Do not bid again !!</a:t>
            </a:r>
          </a:p>
          <a:p>
            <a:pPr marL="0" indent="0">
              <a:buNone/>
            </a:pPr>
            <a:r>
              <a:rPr lang="en-GB" sz="3200" dirty="0"/>
              <a:t>	unless</a:t>
            </a:r>
          </a:p>
          <a:p>
            <a:pPr lvl="1"/>
            <a:r>
              <a:rPr lang="en-GB" sz="3200" dirty="0"/>
              <a:t>You have a big fit</a:t>
            </a:r>
          </a:p>
          <a:p>
            <a:pPr lvl="1"/>
            <a:r>
              <a:rPr lang="en-GB" sz="3200" dirty="0"/>
              <a:t>You have extra shape</a:t>
            </a:r>
          </a:p>
          <a:p>
            <a:pPr lvl="1"/>
            <a:r>
              <a:rPr lang="en-GB" sz="3200" dirty="0"/>
              <a:t>Hcp do not matter</a:t>
            </a: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F5CE7-2172-5835-32AF-D661AEF9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69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A04C-81E2-F5C7-3067-3F376E0F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Auction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91727-6BC5-E521-6C2F-822E61A15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1079980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D07E-2F75-7274-4D8A-7E97D776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72" y="0"/>
            <a:ext cx="10364451" cy="1596177"/>
          </a:xfrm>
        </p:spPr>
        <p:txBody>
          <a:bodyPr/>
          <a:lstStyle/>
          <a:p>
            <a:r>
              <a:rPr lang="en-GB" dirty="0"/>
              <a:t>Auction 2 </a:t>
            </a:r>
            <a:br>
              <a:rPr lang="en-GB" dirty="0"/>
            </a:br>
            <a:r>
              <a:rPr lang="en-GB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C5853-D27E-212B-11AC-4800314B5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308683"/>
            <a:ext cx="10364452" cy="5142451"/>
          </a:xfrm>
        </p:spPr>
        <p:txBody>
          <a:bodyPr>
            <a:normAutofit/>
          </a:bodyPr>
          <a:lstStyle/>
          <a:p>
            <a:pPr marL="228600" indent="-22860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18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         east 	south 		west</a:t>
            </a: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2000"/>
              <a:buNone/>
            </a:pPr>
            <a:r>
              <a:rPr lang="en-GB" sz="1800" dirty="0">
                <a:solidFill>
                  <a:srgbClr val="000000"/>
                </a:solidFill>
                <a:latin typeface="Tw Cen MT" panose="020B0602020104020603" pitchFamily="34" charset="0"/>
              </a:rPr>
              <a:t>    </a:t>
            </a:r>
            <a:r>
              <a:rPr lang="en-GB" sz="1800" dirty="0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1</a:t>
            </a:r>
            <a:r>
              <a:rPr lang="en-GB" sz="1800" dirty="0">
                <a:solidFill>
                  <a:srgbClr val="FF0000"/>
                </a:solidFill>
                <a:effectLst/>
                <a:latin typeface="Tw Cen MT" panose="020B0602020104020603" pitchFamily="34" charset="0"/>
                <a:cs typeface="Times New Roman" panose="02020603050405020304" pitchFamily="18" charset="0"/>
              </a:rPr>
              <a:t>♥</a:t>
            </a:r>
            <a:r>
              <a:rPr lang="en-GB" sz="1800" dirty="0">
                <a:solidFill>
                  <a:srgbClr val="000000"/>
                </a:solidFill>
                <a:effectLst/>
                <a:latin typeface="Tw Cen MT" panose="020B0602020104020603" pitchFamily="34" charset="0"/>
                <a:cs typeface="Times New Roman" panose="02020603050405020304" pitchFamily="18" charset="0"/>
              </a:rPr>
              <a:t>	         p                    2</a:t>
            </a:r>
            <a:r>
              <a:rPr lang="en-GB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♥	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2000"/>
              <a:buNone/>
            </a:pPr>
            <a:r>
              <a:rPr lang="en-GB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                   ? </a:t>
            </a: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2000"/>
              <a:buNone/>
            </a:pP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2000"/>
              <a:buNone/>
            </a:pPr>
            <a:endParaRPr lang="en-GB" sz="1600" dirty="0">
              <a:effectLst/>
            </a:endParaRP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2000"/>
              <a:buNone/>
            </a:pPr>
            <a:endParaRPr lang="en-GB" sz="18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A648C-A9CF-EE4B-E5B0-150F4014F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20" t="48510" r="48378" b="41419"/>
          <a:stretch/>
        </p:blipFill>
        <p:spPr>
          <a:xfrm>
            <a:off x="734052" y="3612396"/>
            <a:ext cx="2148082" cy="18156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D54B3-66FD-663B-71D8-68E8C0E95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21" t="48369" r="48298" b="41135"/>
          <a:stretch/>
        </p:blipFill>
        <p:spPr>
          <a:xfrm>
            <a:off x="3738375" y="3612396"/>
            <a:ext cx="2113559" cy="17378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E13CC7-D330-2FF6-2629-3529A3F799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81" t="48510" r="48697" b="41135"/>
          <a:stretch/>
        </p:blipFill>
        <p:spPr>
          <a:xfrm>
            <a:off x="6998363" y="3612396"/>
            <a:ext cx="1975874" cy="17378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952A43-18F3-38E3-3B11-F2F783C83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01" t="48369" r="49415" b="41135"/>
          <a:stretch/>
        </p:blipFill>
        <p:spPr>
          <a:xfrm>
            <a:off x="9847840" y="3609248"/>
            <a:ext cx="1681419" cy="16590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CEA719-5B07-96D4-2F06-6C752688A38F}"/>
              </a:ext>
            </a:extLst>
          </p:cNvPr>
          <p:cNvSpPr txBox="1"/>
          <p:nvPr/>
        </p:nvSpPr>
        <p:spPr>
          <a:xfrm>
            <a:off x="1611848" y="2876272"/>
            <a:ext cx="1058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A						  B							C						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557BA-678D-E0C5-E953-F6D86030F84D}"/>
              </a:ext>
            </a:extLst>
          </p:cNvPr>
          <p:cNvSpPr txBox="1"/>
          <p:nvPr/>
        </p:nvSpPr>
        <p:spPr>
          <a:xfrm>
            <a:off x="1346672" y="5687568"/>
            <a:ext cx="26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0E5AB-DC7C-2160-1000-82DDBB93483E}"/>
              </a:ext>
            </a:extLst>
          </p:cNvPr>
          <p:cNvSpPr txBox="1"/>
          <p:nvPr/>
        </p:nvSpPr>
        <p:spPr>
          <a:xfrm>
            <a:off x="4270248" y="5716007"/>
            <a:ext cx="74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EA6C0-A5B0-685B-470D-C056BBE5703C}"/>
              </a:ext>
            </a:extLst>
          </p:cNvPr>
          <p:cNvSpPr txBox="1"/>
          <p:nvPr/>
        </p:nvSpPr>
        <p:spPr>
          <a:xfrm>
            <a:off x="7370064" y="5687568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D535EE-261F-E697-801F-8EA810C03F3F}"/>
              </a:ext>
            </a:extLst>
          </p:cNvPr>
          <p:cNvSpPr txBox="1"/>
          <p:nvPr/>
        </p:nvSpPr>
        <p:spPr>
          <a:xfrm>
            <a:off x="10315763" y="5586205"/>
            <a:ext cx="52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04283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D50D-B803-4FA6-8F61-BD424CBB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47672"/>
            <a:ext cx="10364451" cy="1596177"/>
          </a:xfrm>
        </p:spPr>
        <p:txBody>
          <a:bodyPr/>
          <a:lstStyle/>
          <a:p>
            <a:r>
              <a:rPr lang="en-GB" dirty="0"/>
              <a:t>Two auctions will be discussed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8A0E6-5822-4ECA-B469-4C33C75FCF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7782" y="1429318"/>
            <a:ext cx="10363826" cy="4627534"/>
          </a:xfrm>
        </p:spPr>
        <p:txBody>
          <a:bodyPr>
            <a:noAutofit/>
          </a:bodyPr>
          <a:lstStyle/>
          <a:p>
            <a:r>
              <a:rPr lang="en-GB" sz="2800" b="1" dirty="0"/>
              <a:t>Auction 1    </a:t>
            </a:r>
          </a:p>
          <a:p>
            <a:pPr marL="0" indent="0">
              <a:buNone/>
            </a:pPr>
            <a:r>
              <a:rPr lang="en-GB" sz="2800" dirty="0"/>
              <a:t>	North east south west</a:t>
            </a:r>
          </a:p>
          <a:p>
            <a:pPr marL="0" indent="0">
              <a:buNone/>
            </a:pPr>
            <a:r>
              <a:rPr lang="en-GB" sz="2800" dirty="0"/>
              <a:t>	1x          p       </a:t>
            </a:r>
            <a:r>
              <a:rPr lang="en-GB" sz="2800" dirty="0" err="1"/>
              <a:t>p</a:t>
            </a:r>
            <a:r>
              <a:rPr lang="en-GB" sz="2800" dirty="0"/>
              <a:t>         ? 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b="1" dirty="0"/>
              <a:t>Auction 2</a:t>
            </a:r>
            <a:br>
              <a:rPr lang="en-GB" sz="2800" dirty="0"/>
            </a:br>
            <a:r>
              <a:rPr lang="en-GB" sz="2800" dirty="0"/>
              <a:t>	</a:t>
            </a:r>
            <a:r>
              <a:rPr lang="en-GB" sz="2800" dirty="0">
                <a:solidFill>
                  <a:prstClr val="black"/>
                </a:solidFill>
              </a:rPr>
              <a:t>North  East  South  West </a:t>
            </a:r>
            <a:br>
              <a:rPr lang="en-GB" sz="2800" dirty="0">
                <a:solidFill>
                  <a:prstClr val="black"/>
                </a:solidFill>
              </a:rPr>
            </a:br>
            <a:r>
              <a:rPr lang="en-GB" sz="2800" dirty="0">
                <a:solidFill>
                  <a:prstClr val="black"/>
                </a:solidFill>
              </a:rPr>
              <a:t>	1</a:t>
            </a:r>
            <a:r>
              <a:rPr lang="en-GB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800" dirty="0">
                <a:solidFill>
                  <a:prstClr val="black"/>
                </a:solidFill>
              </a:rPr>
              <a:t>         P         2</a:t>
            </a:r>
            <a:r>
              <a:rPr lang="en-GB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800" dirty="0">
                <a:solidFill>
                  <a:prstClr val="black"/>
                </a:solidFill>
              </a:rPr>
              <a:t>          P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800" dirty="0">
                <a:solidFill>
                  <a:prstClr val="black"/>
                </a:solidFill>
              </a:rPr>
              <a:t>P          ??</a:t>
            </a:r>
            <a:br>
              <a:rPr lang="en-GB" sz="2800" dirty="0">
                <a:solidFill>
                  <a:prstClr val="black"/>
                </a:solidFill>
              </a:rPr>
            </a:b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7E2EA-49F0-D720-202E-4BE571A3B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593" t="38761" r="24219" b="18471"/>
          <a:stretch/>
        </p:blipFill>
        <p:spPr>
          <a:xfrm>
            <a:off x="8916207" y="6037970"/>
            <a:ext cx="3162201" cy="7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58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6663-8B1C-2F3C-8379-1FE1DA7F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indent="-22860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36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         east 	south 		west</a:t>
            </a:r>
            <a:br>
              <a:rPr lang="en-GB" sz="36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</a:br>
            <a:r>
              <a:rPr lang="en-GB" sz="3600" dirty="0">
                <a:solidFill>
                  <a:srgbClr val="000000"/>
                </a:solidFill>
                <a:latin typeface="Tw Cen MT" panose="020B0602020104020603" pitchFamily="34" charset="0"/>
              </a:rPr>
              <a:t>    </a:t>
            </a:r>
            <a:r>
              <a:rPr lang="en-GB" sz="3600" dirty="0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1</a:t>
            </a:r>
            <a:r>
              <a:rPr lang="en-GB" sz="3600" dirty="0">
                <a:solidFill>
                  <a:srgbClr val="FF0000"/>
                </a:solidFill>
                <a:effectLst/>
                <a:latin typeface="Tw Cen MT" panose="020B0602020104020603" pitchFamily="34" charset="0"/>
                <a:cs typeface="Times New Roman" panose="02020603050405020304" pitchFamily="18" charset="0"/>
              </a:rPr>
              <a:t>♥</a:t>
            </a:r>
            <a:r>
              <a:rPr lang="en-GB" sz="3600" dirty="0">
                <a:solidFill>
                  <a:srgbClr val="000000"/>
                </a:solidFill>
                <a:effectLst/>
                <a:latin typeface="Tw Cen MT" panose="020B0602020104020603" pitchFamily="34" charset="0"/>
                <a:cs typeface="Times New Roman" panose="02020603050405020304" pitchFamily="18" charset="0"/>
              </a:rPr>
              <a:t>	         p                    2</a:t>
            </a:r>
            <a:r>
              <a:rPr lang="en-GB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♥	</a:t>
            </a:r>
            <a:r>
              <a:rPr lang="en-GB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  <a:br>
              <a:rPr lang="en-GB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? </a:t>
            </a:r>
            <a:b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F5B9D-6725-5722-D833-26ED14A65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301" t="48414" r="48672" b="41003"/>
          <a:stretch/>
        </p:blipFill>
        <p:spPr>
          <a:xfrm>
            <a:off x="462716" y="3119497"/>
            <a:ext cx="2131226" cy="1805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C8188-A2C4-3F36-B615-DD649CA62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21" t="48085" r="48617" b="41419"/>
          <a:stretch/>
        </p:blipFill>
        <p:spPr>
          <a:xfrm>
            <a:off x="3573756" y="3091719"/>
            <a:ext cx="2130358" cy="18330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E4830-BC3F-F016-6FAC-914D33C03E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61" t="48510" r="48298" b="41135"/>
          <a:stretch/>
        </p:blipFill>
        <p:spPr>
          <a:xfrm>
            <a:off x="6543946" y="3091719"/>
            <a:ext cx="2130358" cy="17875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551FE0-2B4D-1653-E257-C745205424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86" t="48510" r="47819" b="41135"/>
          <a:stretch/>
        </p:blipFill>
        <p:spPr>
          <a:xfrm>
            <a:off x="9514136" y="3073940"/>
            <a:ext cx="2261065" cy="18053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BB4CE4-4DDC-5082-2DE9-E3A661640503}"/>
              </a:ext>
            </a:extLst>
          </p:cNvPr>
          <p:cNvSpPr txBox="1"/>
          <p:nvPr/>
        </p:nvSpPr>
        <p:spPr>
          <a:xfrm>
            <a:off x="622570" y="2482429"/>
            <a:ext cx="1095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	   </a:t>
            </a:r>
            <a:r>
              <a:rPr lang="en-ZA" b="1" dirty="0"/>
              <a:t> A							B							C						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701318-34E7-8FB4-6352-5CB38243D5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F127E3-8F55-D6B8-6785-DEB2365CEC58}"/>
              </a:ext>
            </a:extLst>
          </p:cNvPr>
          <p:cNvSpPr txBox="1"/>
          <p:nvPr/>
        </p:nvSpPr>
        <p:spPr>
          <a:xfrm>
            <a:off x="1069848" y="5358384"/>
            <a:ext cx="90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B8937-253D-1ECA-7305-3639C23A864E}"/>
              </a:ext>
            </a:extLst>
          </p:cNvPr>
          <p:cNvSpPr txBox="1"/>
          <p:nvPr/>
        </p:nvSpPr>
        <p:spPr>
          <a:xfrm>
            <a:off x="3986784" y="5358384"/>
            <a:ext cx="101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F23541-A22B-65CA-6B40-114EDED7910A}"/>
              </a:ext>
            </a:extLst>
          </p:cNvPr>
          <p:cNvSpPr txBox="1"/>
          <p:nvPr/>
        </p:nvSpPr>
        <p:spPr>
          <a:xfrm>
            <a:off x="7013448" y="5330952"/>
            <a:ext cx="11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D5761-A174-721F-0A68-3B6F3F7FF019}"/>
              </a:ext>
            </a:extLst>
          </p:cNvPr>
          <p:cNvSpPr txBox="1"/>
          <p:nvPr/>
        </p:nvSpPr>
        <p:spPr>
          <a:xfrm>
            <a:off x="9902952" y="5303520"/>
            <a:ext cx="10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574546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FE0EB-8D2B-974F-0A06-8917D664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North	     east	 	south 		west</a:t>
            </a:r>
            <a:br>
              <a:rPr lang="en-GB" dirty="0"/>
            </a:br>
            <a:r>
              <a:rPr lang="en-GB" dirty="0"/>
              <a:t>1♠	              p 		2♠		           p</a:t>
            </a:r>
            <a:br>
              <a:rPr lang="en-GB" dirty="0"/>
            </a:br>
            <a:r>
              <a:rPr lang="en-GB" dirty="0" err="1"/>
              <a:t>P</a:t>
            </a:r>
            <a:r>
              <a:rPr lang="en-GB" dirty="0"/>
              <a:t>  	              ?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416CF-391E-A355-2492-FDA6317FA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63" y="2360973"/>
            <a:ext cx="10364452" cy="3878510"/>
          </a:xfrm>
        </p:spPr>
        <p:txBody>
          <a:bodyPr>
            <a:normAutofit/>
          </a:bodyPr>
          <a:lstStyle/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1800" kern="1200" cap="all" baseline="0" dirty="0">
              <a:solidFill>
                <a:srgbClr val="000000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endParaRPr lang="en-GB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2CADA-9E38-60A1-ACB5-8D6ACF95B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81" t="48510" r="49335" b="40994"/>
          <a:stretch/>
        </p:blipFill>
        <p:spPr>
          <a:xfrm>
            <a:off x="505213" y="3069073"/>
            <a:ext cx="2047292" cy="20199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448FC-5E94-9D23-C8BD-B9FCF1148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2" t="48510" r="47580" b="40994"/>
          <a:stretch/>
        </p:blipFill>
        <p:spPr>
          <a:xfrm>
            <a:off x="3215154" y="3069074"/>
            <a:ext cx="2729721" cy="20199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62F77-CA36-3B85-67A5-F2D3135EF9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01" t="48369" r="49016" b="41135"/>
          <a:stretch/>
        </p:blipFill>
        <p:spPr>
          <a:xfrm>
            <a:off x="6524747" y="3069076"/>
            <a:ext cx="2183771" cy="20199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E0201-762B-9F35-B931-EDCC9EFBB2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21" t="48794" r="48298" b="40993"/>
          <a:stretch/>
        </p:blipFill>
        <p:spPr>
          <a:xfrm>
            <a:off x="9288390" y="3069076"/>
            <a:ext cx="2524987" cy="20199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D618FF-A0F7-DD22-DC28-6DA5975972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DE5521-94F3-EC4F-DBEA-CE5F7C4DD39F}"/>
              </a:ext>
            </a:extLst>
          </p:cNvPr>
          <p:cNvSpPr txBox="1"/>
          <p:nvPr/>
        </p:nvSpPr>
        <p:spPr>
          <a:xfrm>
            <a:off x="576072" y="5541264"/>
            <a:ext cx="94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7B5CB-2CFC-6E90-B5B4-725A57130ECA}"/>
              </a:ext>
            </a:extLst>
          </p:cNvPr>
          <p:cNvSpPr txBox="1"/>
          <p:nvPr/>
        </p:nvSpPr>
        <p:spPr>
          <a:xfrm>
            <a:off x="3994797" y="5541264"/>
            <a:ext cx="58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9D863-9DEC-6C63-376F-69BE2178E44E}"/>
              </a:ext>
            </a:extLst>
          </p:cNvPr>
          <p:cNvSpPr txBox="1"/>
          <p:nvPr/>
        </p:nvSpPr>
        <p:spPr>
          <a:xfrm>
            <a:off x="6903720" y="5541264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82394-A31E-3232-DAE5-BF5AC01F4FAB}"/>
              </a:ext>
            </a:extLst>
          </p:cNvPr>
          <p:cNvSpPr txBox="1"/>
          <p:nvPr/>
        </p:nvSpPr>
        <p:spPr>
          <a:xfrm>
            <a:off x="9952401" y="5559527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71254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C912F-BD08-1D03-77D7-EBD25BC8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North	     east	 	south 		west</a:t>
            </a:r>
            <a:br>
              <a:rPr lang="en-GB" dirty="0"/>
            </a:br>
            <a:r>
              <a:rPr lang="en-GB" dirty="0"/>
              <a:t>1♠	              p 		2♠		           p</a:t>
            </a:r>
            <a:br>
              <a:rPr lang="en-GB" dirty="0"/>
            </a:br>
            <a:r>
              <a:rPr lang="en-GB" dirty="0" err="1"/>
              <a:t>P</a:t>
            </a:r>
            <a:r>
              <a:rPr lang="en-GB" dirty="0"/>
              <a:t>  	              ?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47B72-EE39-2CA5-D77D-63EC36913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			B			C			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AB703-E079-1344-EAAC-81C886CDE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81" t="48510" r="48936" b="41135"/>
          <a:stretch/>
        </p:blipFill>
        <p:spPr>
          <a:xfrm>
            <a:off x="407933" y="3232840"/>
            <a:ext cx="1854918" cy="16926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80450-A0C2-A4EC-EF7E-A5A66450B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60" t="48510" r="49096" b="41419"/>
          <a:stretch/>
        </p:blipFill>
        <p:spPr>
          <a:xfrm>
            <a:off x="3025491" y="3232840"/>
            <a:ext cx="1835652" cy="16926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A29D3-BADD-81BC-EF70-F3D2349BB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41" t="48369" r="48537" b="41276"/>
          <a:stretch/>
        </p:blipFill>
        <p:spPr>
          <a:xfrm>
            <a:off x="5943599" y="3232840"/>
            <a:ext cx="1732750" cy="15239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4AD2F-A1C6-28A5-814A-8250D9DDC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01" t="48369" r="47580" b="41135"/>
          <a:stretch/>
        </p:blipFill>
        <p:spPr>
          <a:xfrm>
            <a:off x="8794473" y="3232840"/>
            <a:ext cx="2018250" cy="15239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E75A9-DB94-8DAF-09AA-0F61078614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1E73C-8672-E306-6DBE-F8C293B13979}"/>
              </a:ext>
            </a:extLst>
          </p:cNvPr>
          <p:cNvSpPr txBox="1"/>
          <p:nvPr/>
        </p:nvSpPr>
        <p:spPr>
          <a:xfrm>
            <a:off x="913773" y="5195578"/>
            <a:ext cx="68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B934B-1FB3-4B79-A377-3C58A49481E3}"/>
              </a:ext>
            </a:extLst>
          </p:cNvPr>
          <p:cNvSpPr txBox="1"/>
          <p:nvPr/>
        </p:nvSpPr>
        <p:spPr>
          <a:xfrm>
            <a:off x="3342132" y="519557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52A12-73D7-F34E-CB11-21D8F120661F}"/>
              </a:ext>
            </a:extLst>
          </p:cNvPr>
          <p:cNvSpPr txBox="1"/>
          <p:nvPr/>
        </p:nvSpPr>
        <p:spPr>
          <a:xfrm flipH="1">
            <a:off x="6260591" y="5195578"/>
            <a:ext cx="81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D46188-9E7E-C369-9F73-78D8D2E24A60}"/>
              </a:ext>
            </a:extLst>
          </p:cNvPr>
          <p:cNvSpPr txBox="1"/>
          <p:nvPr/>
        </p:nvSpPr>
        <p:spPr>
          <a:xfrm>
            <a:off x="9286962" y="5221224"/>
            <a:ext cx="103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85152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FE0EB-8D2B-974F-0A06-8917D664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North	     east	 	south 		west</a:t>
            </a:r>
            <a:br>
              <a:rPr lang="en-GB" dirty="0"/>
            </a:br>
            <a:r>
              <a:rPr lang="en-GB" dirty="0"/>
              <a:t>1♠	              p 		1nt		           p</a:t>
            </a:r>
            <a:br>
              <a:rPr lang="en-GB" dirty="0"/>
            </a:br>
            <a:r>
              <a:rPr lang="en-GB" dirty="0"/>
              <a:t>2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dirty="0"/>
              <a:t> 	              p 		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			   p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      ?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416CF-391E-A355-2492-FDA6317FA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600587"/>
            <a:ext cx="10364452" cy="4555222"/>
          </a:xfrm>
        </p:spPr>
        <p:txBody>
          <a:bodyPr/>
          <a:lstStyle/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>
                <a:effectLst/>
              </a:rPr>
              <a:t>A			B			C			D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2CB52-2F90-B688-EC32-72132E875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20" t="48510" r="48378" b="41561"/>
          <a:stretch/>
        </p:blipFill>
        <p:spPr>
          <a:xfrm>
            <a:off x="505211" y="3540868"/>
            <a:ext cx="1915413" cy="15961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149754-8F1E-7410-EB01-6D981B2B7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61" t="47943" r="48138" b="41277"/>
          <a:stretch/>
        </p:blipFill>
        <p:spPr>
          <a:xfrm>
            <a:off x="3151761" y="3540868"/>
            <a:ext cx="1869205" cy="15961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EBDF15-F015-2040-7C05-2B6E37376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34" t="48369" r="48856" b="40851"/>
          <a:stretch/>
        </p:blipFill>
        <p:spPr>
          <a:xfrm>
            <a:off x="6013188" y="3540867"/>
            <a:ext cx="1720301" cy="15781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1F4B4C-9BA7-A99F-5A0F-025DED77AA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34" t="48369" r="48138" b="41418"/>
          <a:stretch/>
        </p:blipFill>
        <p:spPr>
          <a:xfrm>
            <a:off x="8613530" y="3429000"/>
            <a:ext cx="2110902" cy="16547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650DF-F9A5-FF49-0763-791C15718E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95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3B3A-7DF8-7949-D36C-D22855E8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North	     east	 	south 		west</a:t>
            </a:r>
            <a:br>
              <a:rPr lang="en-GB" dirty="0"/>
            </a:br>
            <a:r>
              <a:rPr lang="en-GB" dirty="0"/>
              <a:t>1♠	              p 		1nt		           p</a:t>
            </a:r>
            <a:br>
              <a:rPr lang="en-GB" dirty="0"/>
            </a:br>
            <a:r>
              <a:rPr lang="en-GB" dirty="0"/>
              <a:t>2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dirty="0"/>
              <a:t> 	              p 		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			   p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      ? 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BAAAE8-E6BD-8843-C3FD-63450B3FF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388" t="48480" r="48405" b="41578"/>
          <a:stretch/>
        </p:blipFill>
        <p:spPr>
          <a:xfrm>
            <a:off x="425487" y="3159751"/>
            <a:ext cx="2153682" cy="1671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55BEB-45DA-3777-C59A-BA712C4E5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01" t="48369" r="48138" b="41276"/>
          <a:stretch/>
        </p:blipFill>
        <p:spPr>
          <a:xfrm>
            <a:off x="3350180" y="3176798"/>
            <a:ext cx="2062266" cy="16543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185E36-D44F-6659-4B4E-56210EF308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01" t="48227" r="48777" b="40993"/>
          <a:stretch/>
        </p:blipFill>
        <p:spPr>
          <a:xfrm>
            <a:off x="6356040" y="3191036"/>
            <a:ext cx="1791168" cy="16401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D9583F-6E5E-EE2C-880B-584D96272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61" t="48653" r="48138" b="41134"/>
          <a:stretch/>
        </p:blipFill>
        <p:spPr>
          <a:xfrm>
            <a:off x="9090802" y="3234965"/>
            <a:ext cx="1973050" cy="15961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ED63D-03EA-EFD0-94DF-D4C0E2106143}"/>
              </a:ext>
            </a:extLst>
          </p:cNvPr>
          <p:cNvSpPr txBox="1"/>
          <p:nvPr/>
        </p:nvSpPr>
        <p:spPr>
          <a:xfrm>
            <a:off x="623901" y="2376368"/>
            <a:ext cx="1036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          A						  B							C						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5813D0-53D0-7DF2-0CAF-6ACC0226A3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76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0BD7-D0AE-8E46-F8E8-1828B341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2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       east	 	south 		west</a:t>
            </a:r>
            <a:br>
              <a:rPr lang="en-GB" sz="3200" dirty="0">
                <a:effectLst/>
              </a:rPr>
            </a:br>
            <a:r>
              <a:rPr lang="en-GB" sz="3200" dirty="0">
                <a:effectLst/>
              </a:rPr>
              <a:t>1</a:t>
            </a:r>
            <a:r>
              <a:rPr lang="en-GB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sz="3200" dirty="0">
                <a:effectLst/>
              </a:rPr>
              <a:t> 			p 		1NT 			p</a:t>
            </a:r>
            <a:br>
              <a:rPr lang="en-GB" sz="3200" dirty="0">
                <a:effectLst/>
              </a:rPr>
            </a:br>
            <a:r>
              <a:rPr lang="en-GB" sz="3200" dirty="0" err="1">
                <a:effectLst/>
              </a:rPr>
              <a:t>p</a:t>
            </a:r>
            <a:r>
              <a:rPr lang="en-GB" sz="3200" dirty="0"/>
              <a:t>           </a:t>
            </a:r>
            <a:r>
              <a:rPr lang="en-GB" sz="3200" dirty="0">
                <a:effectLst/>
              </a:rPr>
              <a:t>          ? 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73141-B68A-5CC9-81BD-A91531B3F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2000"/>
              <a:buFont typeface="Arial" panose="020B0604020202020204" pitchFamily="34" charset="0"/>
              <a:buAutoNum type="alphaLcPeriod"/>
            </a:pPr>
            <a:r>
              <a:rPr lang="en-GB" sz="18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			b. </a:t>
            </a:r>
            <a:r>
              <a:rPr lang="en-GB" sz="1800" kern="1200" cap="all" baseline="0" dirty="0">
                <a:solidFill>
                  <a:srgbClr val="00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			c. 	  	         	     d.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AE25F-3B93-E5E8-3624-AAE6DE3A0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0" t="48227" r="49016" b="41277"/>
          <a:stretch/>
        </p:blipFill>
        <p:spPr>
          <a:xfrm>
            <a:off x="417663" y="3140912"/>
            <a:ext cx="1690836" cy="16682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133F9-1D5B-A57D-2ABE-1009F6EF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61" t="48227" r="48617" b="41419"/>
          <a:stretch/>
        </p:blipFill>
        <p:spPr>
          <a:xfrm>
            <a:off x="3015573" y="3123743"/>
            <a:ext cx="1916349" cy="16854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9C859-60F5-06FC-D3C5-5F14DCADB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2" t="48085" r="48058" b="40993"/>
          <a:stretch/>
        </p:blipFill>
        <p:spPr>
          <a:xfrm>
            <a:off x="5838996" y="3098841"/>
            <a:ext cx="2014951" cy="16682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5E6FA-3DF0-5B71-B059-2877338D40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21" t="48510" r="48617" b="41135"/>
          <a:stretch/>
        </p:blipFill>
        <p:spPr>
          <a:xfrm>
            <a:off x="8863222" y="3098841"/>
            <a:ext cx="2014951" cy="17103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C0995-065C-1457-836E-B8277CF16244}"/>
              </a:ext>
            </a:extLst>
          </p:cNvPr>
          <p:cNvSpPr txBox="1"/>
          <p:nvPr/>
        </p:nvSpPr>
        <p:spPr>
          <a:xfrm>
            <a:off x="796737" y="5115537"/>
            <a:ext cx="46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F64FC-BC70-1F64-3657-D849DEAB539E}"/>
              </a:ext>
            </a:extLst>
          </p:cNvPr>
          <p:cNvSpPr txBox="1"/>
          <p:nvPr/>
        </p:nvSpPr>
        <p:spPr>
          <a:xfrm>
            <a:off x="3337560" y="5169092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EA189-89D2-C06F-101A-1CE9982D603E}"/>
              </a:ext>
            </a:extLst>
          </p:cNvPr>
          <p:cNvSpPr txBox="1"/>
          <p:nvPr/>
        </p:nvSpPr>
        <p:spPr>
          <a:xfrm>
            <a:off x="6142934" y="5129551"/>
            <a:ext cx="156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F21589-C6CB-F383-0757-3547090DEBF1}"/>
              </a:ext>
            </a:extLst>
          </p:cNvPr>
          <p:cNvSpPr txBox="1"/>
          <p:nvPr/>
        </p:nvSpPr>
        <p:spPr>
          <a:xfrm>
            <a:off x="9235440" y="5169092"/>
            <a:ext cx="112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15775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59BD-70BB-CCF4-C758-D35F6837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18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    east	 	south 		west</a:t>
            </a:r>
            <a:br>
              <a:rPr lang="en-GB" sz="1800" dirty="0">
                <a:effectLst/>
              </a:rPr>
            </a:br>
            <a:r>
              <a:rPr lang="en-GB" sz="1800" dirty="0">
                <a:solidFill>
                  <a:srgbClr val="000000"/>
                </a:solidFill>
                <a:latin typeface="Tw Cen MT" panose="020B0602020104020603" pitchFamily="34" charset="0"/>
                <a:ea typeface="+mn-ea"/>
                <a:cs typeface="+mn-cs"/>
              </a:rPr>
              <a:t> 1♠	    p 		1nt	 	p</a:t>
            </a:r>
            <a:br>
              <a:rPr lang="en-GB" sz="1800" dirty="0">
                <a:solidFill>
                  <a:srgbClr val="000000"/>
                </a:solidFill>
                <a:latin typeface="Tw Cen MT" panose="020B0602020104020603" pitchFamily="34" charset="0"/>
                <a:ea typeface="+mn-ea"/>
                <a:cs typeface="+mn-cs"/>
              </a:rPr>
            </a:br>
            <a:r>
              <a:rPr lang="en-GB" sz="1800" dirty="0">
                <a:solidFill>
                  <a:srgbClr val="000000"/>
                </a:solidFill>
                <a:latin typeface="Tw Cen MT" panose="020B0602020104020603" pitchFamily="34" charset="0"/>
                <a:ea typeface="+mn-ea"/>
                <a:cs typeface="+mn-cs"/>
              </a:rPr>
              <a:t>  </a:t>
            </a:r>
            <a:r>
              <a:rPr lang="en-GB" sz="1800" dirty="0" err="1">
                <a:solidFill>
                  <a:srgbClr val="000000"/>
                </a:solidFill>
                <a:latin typeface="Tw Cen MT" panose="020B0602020104020603" pitchFamily="34" charset="0"/>
                <a:ea typeface="+mn-ea"/>
                <a:cs typeface="+mn-cs"/>
              </a:rPr>
              <a:t>p</a:t>
            </a:r>
            <a:r>
              <a:rPr lang="en-GB" sz="1800" dirty="0">
                <a:solidFill>
                  <a:srgbClr val="000000"/>
                </a:solidFill>
                <a:latin typeface="Tw Cen MT" panose="020B0602020104020603" pitchFamily="34" charset="0"/>
                <a:ea typeface="+mn-ea"/>
                <a:cs typeface="+mn-cs"/>
              </a:rPr>
              <a:t>               ? </a:t>
            </a:r>
            <a:br>
              <a:rPr lang="en-GB" sz="1800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2BF7-0ED6-B97C-0F59-6AC6E7AAD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			B			C			D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211F643-1D02-2C49-7991-FE6DF4527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01" t="48962" r="48918" b="41003"/>
          <a:stretch/>
        </p:blipFill>
        <p:spPr>
          <a:xfrm>
            <a:off x="372784" y="3161489"/>
            <a:ext cx="2048959" cy="17055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755CB0-ACCC-4701-7B91-C746F5884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60" t="48510" r="48378" b="41135"/>
          <a:stretch/>
        </p:blipFill>
        <p:spPr>
          <a:xfrm>
            <a:off x="3093396" y="3161489"/>
            <a:ext cx="2009300" cy="17055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1AE8AC-8D0E-1407-8431-3E44BD257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2" t="48510" r="48537" b="40994"/>
          <a:stretch/>
        </p:blipFill>
        <p:spPr>
          <a:xfrm>
            <a:off x="8766406" y="3161489"/>
            <a:ext cx="2005196" cy="17055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F40B2-2169-B046-50AD-35C4863BA7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442" t="48510" r="48138" b="41135"/>
          <a:stretch/>
        </p:blipFill>
        <p:spPr>
          <a:xfrm>
            <a:off x="5774349" y="3161489"/>
            <a:ext cx="2172849" cy="17055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D4F1E-FB38-5486-EB22-77193DD8F739}"/>
              </a:ext>
            </a:extLst>
          </p:cNvPr>
          <p:cNvSpPr txBox="1"/>
          <p:nvPr/>
        </p:nvSpPr>
        <p:spPr>
          <a:xfrm>
            <a:off x="813816" y="5241512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1B7A7-F5AF-620D-F9DD-117A76552525}"/>
              </a:ext>
            </a:extLst>
          </p:cNvPr>
          <p:cNvSpPr txBox="1"/>
          <p:nvPr/>
        </p:nvSpPr>
        <p:spPr>
          <a:xfrm>
            <a:off x="3374136" y="5241512"/>
            <a:ext cx="107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532EF-CCB2-BF16-C581-B06C79CDBC65}"/>
              </a:ext>
            </a:extLst>
          </p:cNvPr>
          <p:cNvSpPr txBox="1"/>
          <p:nvPr/>
        </p:nvSpPr>
        <p:spPr>
          <a:xfrm>
            <a:off x="6177396" y="5241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A1015-20CB-E162-0B86-B3CD6835A8D5}"/>
              </a:ext>
            </a:extLst>
          </p:cNvPr>
          <p:cNvSpPr txBox="1"/>
          <p:nvPr/>
        </p:nvSpPr>
        <p:spPr>
          <a:xfrm flipH="1">
            <a:off x="9279174" y="5237902"/>
            <a:ext cx="48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427176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EA0B-2A76-0A0A-4E7B-7CBCBB3E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1800" kern="1200" cap="all" baseline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North	      east	 	south 		west</a:t>
            </a:r>
            <a:br>
              <a:rPr lang="en-GB" sz="1800" dirty="0">
                <a:effectLst/>
              </a:rPr>
            </a:br>
            <a:r>
              <a:rPr lang="en-GB" sz="1800" dirty="0">
                <a:effectLst/>
              </a:rPr>
              <a:t>1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♦	      p 		1♥		p</a:t>
            </a:r>
            <a:b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2♦	      p                         </a:t>
            </a:r>
            <a:r>
              <a:rPr lang="en-GB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	?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FA88C8-975B-6523-DA0C-BF8EF58EF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61" t="48510" r="48537" b="41135"/>
          <a:stretch/>
        </p:blipFill>
        <p:spPr>
          <a:xfrm>
            <a:off x="1046094" y="3072331"/>
            <a:ext cx="1936471" cy="16828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64FD7A-42BC-D3E7-3827-42FD75EC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61" t="48510" r="49016" b="41419"/>
          <a:stretch/>
        </p:blipFill>
        <p:spPr>
          <a:xfrm>
            <a:off x="3842424" y="3072830"/>
            <a:ext cx="1848257" cy="16823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96766A-C77A-9F92-8D1E-469F496E8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21" t="48510" r="47659" b="41561"/>
          <a:stretch/>
        </p:blipFill>
        <p:spPr>
          <a:xfrm>
            <a:off x="6501321" y="3072831"/>
            <a:ext cx="2235172" cy="16823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69273C-D9BE-846C-277C-6C40DA4995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21" t="48510" r="48139" b="41135"/>
          <a:stretch/>
        </p:blipFill>
        <p:spPr>
          <a:xfrm>
            <a:off x="9547133" y="3072831"/>
            <a:ext cx="2120169" cy="16823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6E9C54-08FD-BDF5-3879-D3F760DDF10C}"/>
              </a:ext>
            </a:extLst>
          </p:cNvPr>
          <p:cNvSpPr txBox="1"/>
          <p:nvPr/>
        </p:nvSpPr>
        <p:spPr>
          <a:xfrm>
            <a:off x="1046094" y="2253605"/>
            <a:ext cx="1049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           A						B						C							 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1480AE-58C6-B7E9-89CC-B7EC99AD18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23593" t="38761" r="24219" b="18471"/>
          <a:stretch/>
        </p:blipFill>
        <p:spPr>
          <a:xfrm>
            <a:off x="205074" y="6209736"/>
            <a:ext cx="2203624" cy="538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BA47B-1D76-A500-74DB-A4204987E2C7}"/>
              </a:ext>
            </a:extLst>
          </p:cNvPr>
          <p:cNvSpPr txBox="1"/>
          <p:nvPr/>
        </p:nvSpPr>
        <p:spPr>
          <a:xfrm>
            <a:off x="1133856" y="5221224"/>
            <a:ext cx="106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70F84-366E-FC21-DF3D-94348A00E64D}"/>
              </a:ext>
            </a:extLst>
          </p:cNvPr>
          <p:cNvSpPr txBox="1"/>
          <p:nvPr/>
        </p:nvSpPr>
        <p:spPr>
          <a:xfrm flipH="1">
            <a:off x="4281919" y="5221224"/>
            <a:ext cx="48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DB7DF-E742-8F4D-8E16-D2F4721F2F2C}"/>
              </a:ext>
            </a:extLst>
          </p:cNvPr>
          <p:cNvSpPr txBox="1"/>
          <p:nvPr/>
        </p:nvSpPr>
        <p:spPr>
          <a:xfrm>
            <a:off x="6853911" y="5205111"/>
            <a:ext cx="92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DDBC0-B919-0979-DEFF-AD6E5FF11D52}"/>
              </a:ext>
            </a:extLst>
          </p:cNvPr>
          <p:cNvSpPr txBox="1"/>
          <p:nvPr/>
        </p:nvSpPr>
        <p:spPr>
          <a:xfrm>
            <a:off x="9912096" y="5120640"/>
            <a:ext cx="106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93302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80A01-A73B-4AFC-AC28-C057BC3B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86" y="0"/>
            <a:ext cx="984522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F6E5BBA-0CEF-0A70-9F4A-79778D68494A}"/>
                  </a:ext>
                </a:extLst>
              </p14:cNvPr>
              <p14:cNvContentPartPr/>
              <p14:nvPr/>
            </p14:nvContentPartPr>
            <p14:xfrm>
              <a:off x="5192670" y="148769"/>
              <a:ext cx="661680" cy="120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F6E5BBA-0CEF-0A70-9F4A-79778D6849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29670" y="86129"/>
                <a:ext cx="7873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23B4A8-7BF2-F008-C45A-7C9625FDDDFE}"/>
                  </a:ext>
                </a:extLst>
              </p14:cNvPr>
              <p14:cNvContentPartPr/>
              <p14:nvPr/>
            </p14:nvContentPartPr>
            <p14:xfrm>
              <a:off x="1878870" y="2398769"/>
              <a:ext cx="845280" cy="120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23B4A8-7BF2-F008-C45A-7C9625FDDD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6230" y="2336129"/>
                <a:ext cx="9709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7FE5BA4-3FE9-8ECA-80D6-38CBC446F2F0}"/>
                  </a:ext>
                </a:extLst>
              </p14:cNvPr>
              <p14:cNvContentPartPr/>
              <p14:nvPr/>
            </p14:nvContentPartPr>
            <p14:xfrm>
              <a:off x="5248110" y="4714289"/>
              <a:ext cx="641160" cy="95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7FE5BA4-3FE9-8ECA-80D6-38CBC446F2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5110" y="4651289"/>
                <a:ext cx="76680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86BB85B-7827-CB97-7327-C6636776A6CE}"/>
                  </a:ext>
                </a:extLst>
              </p14:cNvPr>
              <p14:cNvContentPartPr/>
              <p14:nvPr/>
            </p14:nvContentPartPr>
            <p14:xfrm>
              <a:off x="8430870" y="2380049"/>
              <a:ext cx="1292760" cy="203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86BB85B-7827-CB97-7327-C6636776A6C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67870" y="2317049"/>
                <a:ext cx="1418400" cy="32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2285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419EA-F5E8-1B12-8CDA-1E3E0DBC3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183" y="595619"/>
            <a:ext cx="8858775" cy="56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6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48A0-FE26-8901-41A1-9FC1545D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Auction 1    </a:t>
            </a:r>
            <a:br>
              <a:rPr lang="en-GB" sz="3600" b="1" dirty="0"/>
            </a:br>
            <a:r>
              <a:rPr lang="en-GB" sz="3600" dirty="0"/>
              <a:t>	North east south west</a:t>
            </a:r>
            <a:br>
              <a:rPr lang="en-GB" sz="3600" dirty="0"/>
            </a:br>
            <a:r>
              <a:rPr lang="en-GB" sz="3600" dirty="0"/>
              <a:t>	1x          p       </a:t>
            </a:r>
            <a:r>
              <a:rPr lang="en-GB" sz="3600" dirty="0" err="1"/>
              <a:t>p</a:t>
            </a:r>
            <a:r>
              <a:rPr lang="en-GB" sz="3600" dirty="0"/>
              <a:t>         ? </a:t>
            </a:r>
            <a:br>
              <a:rPr lang="en-GB" sz="3600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ED8C7-9202-5AE7-D15B-ABED2CF2A9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13358"/>
            <a:ext cx="10363826" cy="463911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often correct to bid but</a:t>
            </a:r>
          </a:p>
          <a:p>
            <a:pPr lvl="1"/>
            <a:r>
              <a:rPr lang="en-GB" dirty="0"/>
              <a:t>Have opponents landed in the wrong </a:t>
            </a:r>
            <a:r>
              <a:rPr lang="en-GB" dirty="0" err="1"/>
              <a:t>partscore</a:t>
            </a:r>
            <a:r>
              <a:rPr lang="en-GB" dirty="0"/>
              <a:t> ?  – be careful if you have shortage in an unbid major</a:t>
            </a:r>
          </a:p>
          <a:p>
            <a:pPr lvl="1"/>
            <a:r>
              <a:rPr lang="en-GB" dirty="0"/>
              <a:t>If you have length in X this makes it less likely that partner has values to bid and the chance of you finding a fit is decreased</a:t>
            </a:r>
          </a:p>
          <a:p>
            <a:r>
              <a:rPr lang="en-GB" dirty="0"/>
              <a:t>Shortage in X makes it attractive to bid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The longer you are in X and the shorter in unbid majors, the more you need in high cards to balance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The shorter you are in x and the longer in unbid majors, the more you should strain to balance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Our side will have on average 20-22 hcp and theirs will have 18-20 hcp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When in doubt, bid rather than pass</a:t>
            </a:r>
          </a:p>
        </p:txBody>
      </p:sp>
    </p:spTree>
    <p:extLst>
      <p:ext uri="{BB962C8B-B14F-4D97-AF65-F5344CB8AC3E}">
        <p14:creationId xmlns:p14="http://schemas.microsoft.com/office/powerpoint/2010/main" val="326259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3ADBD-6D74-E47E-8413-4BF9BCF4E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627" y="1414181"/>
            <a:ext cx="5696745" cy="4029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69611B-F208-4C34-F067-EF0B4B1DD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522" y="1390365"/>
            <a:ext cx="5772956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94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F1CD78-02CE-B5F4-4D02-BBDC7C76F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71" y="755010"/>
            <a:ext cx="8447713" cy="56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11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D9B7E-A2FF-0BE3-F433-EF0E7E7CA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9" y="570452"/>
            <a:ext cx="9043332" cy="5897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D78CD5-C71B-9A01-FF46-8C7E622BFAC9}"/>
                  </a:ext>
                </a:extLst>
              </p14:cNvPr>
              <p14:cNvContentPartPr/>
              <p14:nvPr/>
            </p14:nvContentPartPr>
            <p14:xfrm>
              <a:off x="5125350" y="695249"/>
              <a:ext cx="879840" cy="120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D78CD5-C71B-9A01-FF46-8C7E622BFA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6350" y="686609"/>
                <a:ext cx="89748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F6A61E9-1EBA-BC5E-46E4-AE999DF477F2}"/>
                  </a:ext>
                </a:extLst>
              </p14:cNvPr>
              <p14:cNvContentPartPr/>
              <p14:nvPr/>
            </p14:nvContentPartPr>
            <p14:xfrm>
              <a:off x="5175750" y="746369"/>
              <a:ext cx="811800" cy="51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F6A61E9-1EBA-BC5E-46E4-AE999DF477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2750" y="683369"/>
                <a:ext cx="93744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5945647-9818-45BC-81F6-85498407F9CE}"/>
                  </a:ext>
                </a:extLst>
              </p14:cNvPr>
              <p14:cNvContentPartPr/>
              <p14:nvPr/>
            </p14:nvContentPartPr>
            <p14:xfrm>
              <a:off x="5091870" y="4569929"/>
              <a:ext cx="663120" cy="119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5945647-9818-45BC-81F6-85498407F9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28870" y="4507289"/>
                <a:ext cx="788760" cy="24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6677BFE-9873-837B-5EE5-DF8338202D8F}"/>
              </a:ext>
            </a:extLst>
          </p:cNvPr>
          <p:cNvGrpSpPr/>
          <p:nvPr/>
        </p:nvGrpSpPr>
        <p:grpSpPr>
          <a:xfrm>
            <a:off x="8086710" y="2665529"/>
            <a:ext cx="1335960" cy="138600"/>
            <a:chOff x="8086710" y="2665529"/>
            <a:chExt cx="1335960" cy="13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4FFD560-4590-4428-E3B1-15A9598FA6DE}"/>
                    </a:ext>
                  </a:extLst>
                </p14:cNvPr>
                <p14:cNvContentPartPr/>
                <p14:nvPr/>
              </p14:nvContentPartPr>
              <p14:xfrm>
                <a:off x="8086710" y="2665529"/>
                <a:ext cx="1335960" cy="44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4FFD560-4590-4428-E3B1-15A9598FA6D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23710" y="2602529"/>
                  <a:ext cx="14616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5EED231-30FA-F48E-B686-806756C63862}"/>
                    </a:ext>
                  </a:extLst>
                </p14:cNvPr>
                <p14:cNvContentPartPr/>
                <p14:nvPr/>
              </p14:nvContentPartPr>
              <p14:xfrm>
                <a:off x="8178150" y="2684249"/>
                <a:ext cx="873720" cy="119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5EED231-30FA-F48E-B686-806756C6386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15510" y="2621249"/>
                  <a:ext cx="999360" cy="24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673D8D-F2EE-C489-DA7F-679B65FA396C}"/>
                  </a:ext>
                </a:extLst>
              </p14:cNvPr>
              <p14:cNvContentPartPr/>
              <p14:nvPr/>
            </p14:nvContentPartPr>
            <p14:xfrm>
              <a:off x="2155710" y="2633129"/>
              <a:ext cx="1105920" cy="127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673D8D-F2EE-C489-DA7F-679B65FA396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92710" y="2570129"/>
                <a:ext cx="1231560" cy="25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01749B0-CC38-F1B7-A71D-22D6096376C3}"/>
              </a:ext>
            </a:extLst>
          </p:cNvPr>
          <p:cNvGrpSpPr/>
          <p:nvPr/>
        </p:nvGrpSpPr>
        <p:grpSpPr>
          <a:xfrm>
            <a:off x="5527830" y="779129"/>
            <a:ext cx="243000" cy="51480"/>
            <a:chOff x="5527830" y="779129"/>
            <a:chExt cx="243000" cy="5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FF803A8-051E-0219-803B-54148230813A}"/>
                    </a:ext>
                  </a:extLst>
                </p14:cNvPr>
                <p14:cNvContentPartPr/>
                <p14:nvPr/>
              </p14:nvContentPartPr>
              <p14:xfrm>
                <a:off x="5527830" y="779129"/>
                <a:ext cx="235440" cy="18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FF803A8-051E-0219-803B-54148230813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465190" y="716489"/>
                  <a:ext cx="3610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0040A67-08D2-A628-76F1-EC0E2689868F}"/>
                    </a:ext>
                  </a:extLst>
                </p14:cNvPr>
                <p14:cNvContentPartPr/>
                <p14:nvPr/>
              </p14:nvContentPartPr>
              <p14:xfrm>
                <a:off x="5670750" y="828809"/>
                <a:ext cx="100080" cy="1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0040A67-08D2-A628-76F1-EC0E2689868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07750" y="766169"/>
                  <a:ext cx="225720" cy="12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DC1631-5E7D-116F-C7D0-196E215E2422}"/>
                  </a:ext>
                </a:extLst>
              </p14:cNvPr>
              <p14:cNvContentPartPr/>
              <p14:nvPr/>
            </p14:nvContentPartPr>
            <p14:xfrm>
              <a:off x="5561670" y="662129"/>
              <a:ext cx="1936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DC1631-5E7D-116F-C7D0-196E215E242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98670" y="599489"/>
                <a:ext cx="31932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6327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DC18F-328C-6F86-6685-B1C56F571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576" y="763398"/>
            <a:ext cx="8422547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3F5233-AD79-75D8-DDB2-E1CF0B9FC8DA}"/>
                  </a:ext>
                </a:extLst>
              </p14:cNvPr>
              <p14:cNvContentPartPr/>
              <p14:nvPr/>
            </p14:nvContentPartPr>
            <p14:xfrm>
              <a:off x="5066670" y="913049"/>
              <a:ext cx="594000" cy="70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3F5233-AD79-75D8-DDB2-E1CF0B9FC8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03670" y="850409"/>
                <a:ext cx="71964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DFF213-28C1-CD6E-B7A5-C187FE9E6308}"/>
                  </a:ext>
                </a:extLst>
              </p14:cNvPr>
              <p14:cNvContentPartPr/>
              <p14:nvPr/>
            </p14:nvContentPartPr>
            <p14:xfrm>
              <a:off x="5091870" y="4605929"/>
              <a:ext cx="820080" cy="67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DFF213-28C1-CD6E-B7A5-C187FE9E63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28870" y="4543289"/>
                <a:ext cx="94572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4EA0706-337A-5454-E28F-3ED0DFCB7700}"/>
                  </a:ext>
                </a:extLst>
              </p14:cNvPr>
              <p14:cNvContentPartPr/>
              <p14:nvPr/>
            </p14:nvContentPartPr>
            <p14:xfrm>
              <a:off x="2197470" y="2742209"/>
              <a:ext cx="858600" cy="77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4EA0706-337A-5454-E28F-3ED0DFCB77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34830" y="2679209"/>
                <a:ext cx="98424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AA93B87-466C-3FEE-9FCB-3E56F1F3B16E}"/>
              </a:ext>
            </a:extLst>
          </p:cNvPr>
          <p:cNvGrpSpPr/>
          <p:nvPr/>
        </p:nvGrpSpPr>
        <p:grpSpPr>
          <a:xfrm>
            <a:off x="7902030" y="2733929"/>
            <a:ext cx="682920" cy="102600"/>
            <a:chOff x="7902030" y="2733929"/>
            <a:chExt cx="682920" cy="1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DBA8BC7-FB0D-2FFC-81BD-AD21AA9C30EE}"/>
                    </a:ext>
                  </a:extLst>
                </p14:cNvPr>
                <p14:cNvContentPartPr/>
                <p14:nvPr/>
              </p14:nvContentPartPr>
              <p14:xfrm>
                <a:off x="7902030" y="2733929"/>
                <a:ext cx="682920" cy="102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DBA8BC7-FB0D-2FFC-81BD-AD21AA9C30E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39390" y="2670929"/>
                  <a:ext cx="8085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7E4FEC6-0D0F-10E3-4BC7-23D4D9549FCB}"/>
                    </a:ext>
                  </a:extLst>
                </p14:cNvPr>
                <p14:cNvContentPartPr/>
                <p14:nvPr/>
              </p14:nvContentPartPr>
              <p14:xfrm>
                <a:off x="8506110" y="2809889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7E4FEC6-0D0F-10E3-4BC7-23D4D9549FC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43470" y="274724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179751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B541B10-C105-63BB-0D9E-7243BB891E0A}"/>
                  </a:ext>
                </a:extLst>
              </p14:cNvPr>
              <p14:cNvContentPartPr/>
              <p14:nvPr/>
            </p14:nvContentPartPr>
            <p14:xfrm>
              <a:off x="3582030" y="1207529"/>
              <a:ext cx="360" cy="1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B541B10-C105-63BB-0D9E-7243BB891E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19030" y="1144889"/>
                <a:ext cx="126000" cy="127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C14CCB2-D674-0B65-2CE3-EC4115054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022" y="669022"/>
            <a:ext cx="8196044" cy="55199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758CAC3-D431-FDF7-6C3C-540CCD0396B1}"/>
                  </a:ext>
                </a:extLst>
              </p14:cNvPr>
              <p14:cNvContentPartPr/>
              <p14:nvPr/>
            </p14:nvContentPartPr>
            <p14:xfrm>
              <a:off x="5133990" y="897209"/>
              <a:ext cx="1124640" cy="52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758CAC3-D431-FDF7-6C3C-540CCD0396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70990" y="834569"/>
                <a:ext cx="125028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CCA2D0-2DB9-0A3D-1013-DA7D6E098DDA}"/>
                  </a:ext>
                </a:extLst>
              </p14:cNvPr>
              <p14:cNvContentPartPr/>
              <p14:nvPr/>
            </p14:nvContentPartPr>
            <p14:xfrm>
              <a:off x="2499870" y="2649689"/>
              <a:ext cx="601920" cy="118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CCA2D0-2DB9-0A3D-1013-DA7D6E098D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6870" y="2587049"/>
                <a:ext cx="72756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9C8DBCC-FD15-5D85-0EF7-59C944ED2282}"/>
                  </a:ext>
                </a:extLst>
              </p14:cNvPr>
              <p14:cNvContentPartPr/>
              <p14:nvPr/>
            </p14:nvContentPartPr>
            <p14:xfrm>
              <a:off x="5142270" y="4454369"/>
              <a:ext cx="798480" cy="84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9C8DBCC-FD15-5D85-0EF7-59C944ED228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79270" y="4391369"/>
                <a:ext cx="924120" cy="21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6F3A451-9953-4CC7-6146-29C4DF35841D}"/>
              </a:ext>
            </a:extLst>
          </p:cNvPr>
          <p:cNvGrpSpPr/>
          <p:nvPr/>
        </p:nvGrpSpPr>
        <p:grpSpPr>
          <a:xfrm>
            <a:off x="7868550" y="2675609"/>
            <a:ext cx="731520" cy="134640"/>
            <a:chOff x="7868550" y="2675609"/>
            <a:chExt cx="731520" cy="13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FE034C2-4207-6719-AE26-E41616581586}"/>
                    </a:ext>
                  </a:extLst>
                </p14:cNvPr>
                <p14:cNvContentPartPr/>
                <p14:nvPr/>
              </p14:nvContentPartPr>
              <p14:xfrm>
                <a:off x="7868550" y="2675609"/>
                <a:ext cx="731520" cy="124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FE034C2-4207-6719-AE26-E4161658158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05910" y="2612609"/>
                  <a:ext cx="8571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A1B4E45-F00C-7E2C-570E-B744FBCD9190}"/>
                    </a:ext>
                  </a:extLst>
                </p14:cNvPr>
                <p14:cNvContentPartPr/>
                <p14:nvPr/>
              </p14:nvContentPartPr>
              <p14:xfrm>
                <a:off x="8438790" y="2809889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A1B4E45-F00C-7E2C-570E-B744FBCD919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76150" y="274724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E9DB833-ED43-E4D9-039A-3BAF0D19C2AF}"/>
                    </a:ext>
                  </a:extLst>
                </p14:cNvPr>
                <p14:cNvContentPartPr/>
                <p14:nvPr/>
              </p14:nvContentPartPr>
              <p14:xfrm>
                <a:off x="7935870" y="2758769"/>
                <a:ext cx="47880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E9DB833-ED43-E4D9-039A-3BAF0D19C2A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72870" y="2695769"/>
                  <a:ext cx="60444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57B8BE-39F6-9BFB-A66A-C6DE970CB672}"/>
              </a:ext>
            </a:extLst>
          </p:cNvPr>
          <p:cNvGrpSpPr/>
          <p:nvPr/>
        </p:nvGrpSpPr>
        <p:grpSpPr>
          <a:xfrm>
            <a:off x="5200950" y="978929"/>
            <a:ext cx="713160" cy="37440"/>
            <a:chOff x="5200950" y="978929"/>
            <a:chExt cx="713160" cy="3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58C1903-8842-7EA3-00C1-B6A589D79BD9}"/>
                    </a:ext>
                  </a:extLst>
                </p14:cNvPr>
                <p14:cNvContentPartPr/>
                <p14:nvPr/>
              </p14:nvContentPartPr>
              <p14:xfrm>
                <a:off x="5200950" y="978929"/>
                <a:ext cx="474840" cy="37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58C1903-8842-7EA3-00C1-B6A589D79BD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37950" y="915929"/>
                  <a:ext cx="6004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1FD5E20-7650-0681-7E84-36F4CE390099}"/>
                    </a:ext>
                  </a:extLst>
                </p14:cNvPr>
                <p14:cNvContentPartPr/>
                <p14:nvPr/>
              </p14:nvContentPartPr>
              <p14:xfrm>
                <a:off x="5804670" y="989369"/>
                <a:ext cx="9324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1FD5E20-7650-0681-7E84-36F4CE39009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42030" y="926729"/>
                  <a:ext cx="2188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584134E-D954-109D-8885-759A4EC8DD26}"/>
                    </a:ext>
                  </a:extLst>
                </p14:cNvPr>
                <p14:cNvContentPartPr/>
                <p14:nvPr/>
              </p14:nvContentPartPr>
              <p14:xfrm>
                <a:off x="5913750" y="989369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584134E-D954-109D-8885-759A4EC8DD2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51110" y="92672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05232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D9238-7118-4D73-8A37-3B0B3C9E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6533"/>
            <a:ext cx="10364451" cy="1136342"/>
          </a:xfrm>
        </p:spPr>
        <p:txBody>
          <a:bodyPr>
            <a:normAutofit/>
          </a:bodyPr>
          <a:lstStyle/>
          <a:p>
            <a:r>
              <a:rPr lang="en-GB" sz="4400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006A7-A7C2-4F52-8537-91821D4C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976544"/>
            <a:ext cx="10364452" cy="5406501"/>
          </a:xfrm>
        </p:spPr>
        <p:txBody>
          <a:bodyPr>
            <a:noAutofit/>
          </a:bodyPr>
          <a:lstStyle/>
          <a:p>
            <a:r>
              <a:rPr lang="en-GB" sz="4000" dirty="0"/>
              <a:t>The bidding only ends after 3 passes</a:t>
            </a:r>
          </a:p>
          <a:p>
            <a:r>
              <a:rPr lang="en-GB" sz="4000" dirty="0"/>
              <a:t>Make things difficult for your opponents</a:t>
            </a:r>
          </a:p>
          <a:p>
            <a:r>
              <a:rPr lang="en-GB" sz="4000" dirty="0"/>
              <a:t>We remember disasters but forget small gains. Especially in pairs, we just need to have more gains than disasters (size doesn’t matter) to show a profit</a:t>
            </a:r>
          </a:p>
        </p:txBody>
      </p:sp>
    </p:spTree>
    <p:extLst>
      <p:ext uri="{BB962C8B-B14F-4D97-AF65-F5344CB8AC3E}">
        <p14:creationId xmlns:p14="http://schemas.microsoft.com/office/powerpoint/2010/main" val="1455941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ADAC-9137-E04C-60D8-F105AA2F9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58832-DFE2-99EA-5EC9-6B78F6B5D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Complete book on balancing – mike </a:t>
            </a:r>
            <a:r>
              <a:rPr lang="en-GB" dirty="0" err="1"/>
              <a:t>lawrence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717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A2A12B-E4DF-B2B4-FED7-1FC52785B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A2D45E6-4CB9-267F-4ACA-4F066C5B19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Thanks to personal trust for sponsoring this lecture</a:t>
            </a:r>
          </a:p>
          <a:p>
            <a:r>
              <a:rPr lang="en-GB" dirty="0"/>
              <a:t>Thanks to Carol Stanton for her assistance with </a:t>
            </a:r>
            <a:r>
              <a:rPr lang="en-GB"/>
              <a:t>this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63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ot of average HCP and expected range for partnerships and individual hands as a function of balancer's HCP when the auction is one of suit, pass, pass">
            <a:extLst>
              <a:ext uri="{FF2B5EF4-FFF2-40B4-BE49-F238E27FC236}">
                <a16:creationId xmlns:a16="http://schemas.microsoft.com/office/drawing/2014/main" id="{9A05B525-F2BE-8EA5-42F1-71A8278A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3304AF-0B1C-D9E4-3DAB-A06794897B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000" t="24722" r="32031" b="65278"/>
          <a:stretch/>
        </p:blipFill>
        <p:spPr>
          <a:xfrm>
            <a:off x="9472994" y="5914373"/>
            <a:ext cx="2610254" cy="817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394AE-AE01-AB1F-29D6-59BB71104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3593" t="38761" r="24219" b="18471"/>
          <a:stretch/>
        </p:blipFill>
        <p:spPr>
          <a:xfrm>
            <a:off x="8493" y="6045696"/>
            <a:ext cx="280781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2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5829-E6C8-0B40-E922-30620CB5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4CF4A-D49E-08DE-9EA9-CE0AE8CBC2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r>
              <a:rPr lang="en-GB" dirty="0"/>
              <a:t>Takeout double</a:t>
            </a:r>
          </a:p>
          <a:p>
            <a:r>
              <a:rPr lang="en-GB" dirty="0"/>
              <a:t>1NT</a:t>
            </a:r>
          </a:p>
          <a:p>
            <a:r>
              <a:rPr lang="en-GB" dirty="0"/>
              <a:t>Overcall in a 5+ card suit</a:t>
            </a:r>
          </a:p>
          <a:p>
            <a:r>
              <a:rPr lang="en-GB" dirty="0"/>
              <a:t>pass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66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C4D6-1EC4-461C-A1F5-59CC60C9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6583"/>
            <a:ext cx="10364451" cy="1596177"/>
          </a:xfrm>
        </p:spPr>
        <p:txBody>
          <a:bodyPr/>
          <a:lstStyle/>
          <a:p>
            <a:r>
              <a:rPr lang="en-GB" dirty="0"/>
              <a:t>1X – p – p - ? </a:t>
            </a:r>
            <a:br>
              <a:rPr lang="en-GB" dirty="0"/>
            </a:br>
            <a:r>
              <a:rPr lang="en-GB" b="1" dirty="0"/>
              <a:t>Double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1CE50-9E9C-432A-8C7A-727B8563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278384"/>
            <a:ext cx="10364452" cy="5513033"/>
          </a:xfrm>
        </p:spPr>
        <p:txBody>
          <a:bodyPr>
            <a:normAutofit/>
          </a:bodyPr>
          <a:lstStyle/>
          <a:p>
            <a:r>
              <a:rPr lang="en-GB" dirty="0"/>
              <a:t>Because you know partner has some points, a takeout double can be made with as few as 8 high card points (</a:t>
            </a:r>
            <a:r>
              <a:rPr lang="en-GB" b="1" dirty="0" err="1"/>
              <a:t>HcP</a:t>
            </a:r>
            <a:r>
              <a:rPr lang="en-GB" dirty="0"/>
              <a:t>) with the correct shape</a:t>
            </a:r>
          </a:p>
          <a:p>
            <a:pPr marL="0" indent="0">
              <a:buNone/>
            </a:pPr>
            <a:r>
              <a:rPr lang="en-GB" dirty="0"/>
              <a:t>For example  </a:t>
            </a:r>
            <a:r>
              <a:rPr lang="en-GB" sz="2800" dirty="0"/>
              <a:t>1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800" dirty="0"/>
              <a:t>– P – P  ? </a:t>
            </a:r>
          </a:p>
          <a:p>
            <a:pPr marL="0" indent="0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♠ a872 </a:t>
            </a:r>
            <a:r>
              <a:rPr lang="en-GB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KJ83</a:t>
            </a:r>
            <a:r>
              <a:rPr lang="en-GB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♣10943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Advancer needs to take this into account when responding to the double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rule – balancer mentally adds 1 king to his hand and advancer subtracts 1 king - therefore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cheapest bid by advancer can have as many as 10-11 HCP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Jump bid shows 12-13 HCP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Cue bid shows 14-15 hcp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1Nt show 8-12 Hcp,  </a:t>
            </a:r>
            <a:r>
              <a:rPr lang="en-GB" dirty="0"/>
              <a:t>2NT shows 13-14 HCP,  3NT shows 15 HCP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06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4D6C-1A89-447C-8750-F3A20E9A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259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Auction 1 </a:t>
            </a:r>
            <a:br>
              <a:rPr lang="en-GB" dirty="0"/>
            </a:br>
            <a:r>
              <a:rPr lang="en-GB" dirty="0"/>
              <a:t>No-trump structure in the pass out seat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EAB88-0EEE-49BA-AB7B-AFA7E377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94" y="1278384"/>
            <a:ext cx="11308359" cy="55796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There are 3 options</a:t>
            </a:r>
          </a:p>
          <a:p>
            <a:pPr marL="457200" indent="-457200">
              <a:buAutoNum type="alphaLcPeriod"/>
            </a:pPr>
            <a:r>
              <a:rPr lang="en-GB" dirty="0"/>
              <a:t>1NT shows 15-17</a:t>
            </a:r>
          </a:p>
          <a:p>
            <a:pPr marL="914400" lvl="1" indent="-457200">
              <a:buAutoNum type="alphaLcPeriod"/>
            </a:pPr>
            <a:r>
              <a:rPr lang="en-GB" dirty="0"/>
              <a:t>Advantage – simple, easy to remember, continuations are all familiar</a:t>
            </a:r>
          </a:p>
          <a:p>
            <a:pPr marL="914400" lvl="1" indent="-457200">
              <a:buAutoNum type="alphaLcPeriod"/>
            </a:pPr>
            <a:r>
              <a:rPr lang="en-GB" dirty="0"/>
              <a:t>Disadvantage – often do not have a bid when in the range of 11-14  EG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dirty="0"/>
              <a:t>k87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dirty="0"/>
              <a:t>q102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GB" dirty="0"/>
              <a:t>a872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GB" dirty="0"/>
              <a:t>a82</a:t>
            </a:r>
          </a:p>
          <a:p>
            <a:pPr marL="457200" indent="-457200">
              <a:buAutoNum type="alphaLcPeriod"/>
            </a:pPr>
            <a:r>
              <a:rPr lang="en-GB" dirty="0"/>
              <a:t>1NT shows 11—14</a:t>
            </a:r>
          </a:p>
          <a:p>
            <a:pPr marL="800100" lvl="1" indent="-342900">
              <a:buAutoNum type="alphaLcPeriod"/>
            </a:pPr>
            <a:r>
              <a:rPr lang="en-GB" dirty="0"/>
              <a:t>ADVANTAGE – POPULAR METHOD AND COVERS A LOT OF HANDS</a:t>
            </a:r>
          </a:p>
          <a:p>
            <a:pPr marL="800100" lvl="1" indent="-342900">
              <a:buAutoNum type="alphaLcPeriod"/>
            </a:pPr>
            <a:r>
              <a:rPr lang="en-GB" dirty="0"/>
              <a:t>DISADVANTAGE – MAKES THE RANGE OF 15-17  and 21+ HCP DIFFICULT TO BID when advancer bids at the 2 level after a takeout double.  for example :</a:t>
            </a:r>
          </a:p>
          <a:p>
            <a:pPr marL="914400" lvl="2" indent="0">
              <a:buNone/>
            </a:pPr>
            <a:r>
              <a:rPr lang="en-GB" dirty="0"/>
              <a:t>(1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dirty="0"/>
              <a:t>) – p – (p) - d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dirty="0"/>
              <a:t>	(p) – 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 </a:t>
            </a:r>
            <a:r>
              <a:rPr lang="en-GB" dirty="0"/>
              <a:t>- (p) - 2nt SHOWS 15-17 and 3NT shows 21+ AND YOU MAY BE OVERBOARD </a:t>
            </a:r>
          </a:p>
          <a:p>
            <a:pPr marL="342900" indent="-342900">
              <a:buFont typeface="+mj-lt"/>
              <a:buAutoNum type="alphaLcPeriod"/>
            </a:pPr>
            <a:r>
              <a:rPr lang="en-GB" dirty="0"/>
              <a:t>1nt SHOWS (11)12-16  RECOMMENDED METHOD ESPECIALLY AFTER OPENER HAS BID 1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GB" dirty="0"/>
              <a:t> OR 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GB" dirty="0"/>
              <a:t> </a:t>
            </a:r>
          </a:p>
          <a:p>
            <a:pPr marL="800100" lvl="1" indent="-342900">
              <a:buAutoNum type="alphaLcPeriod"/>
            </a:pPr>
            <a:r>
              <a:rPr lang="en-GB" dirty="0"/>
              <a:t>ADVANTAGE – OVERCOMES PROBLEMs MENTIONED IN b ABOVE and is safer as opener may have a penalty double</a:t>
            </a:r>
          </a:p>
          <a:p>
            <a:pPr marL="800100" lvl="1" indent="-342900">
              <a:buAutoNum type="alphaLcPeriod"/>
            </a:pPr>
            <a:r>
              <a:rPr lang="en-GB" dirty="0"/>
              <a:t>DISADVANTAGE – MORE COMPLICATED AND REQUIRES SPECIAL METHODS TO DEAL WITH THE WIDE RANGE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Does bidding 1NT in the </a:t>
            </a:r>
            <a:r>
              <a:rPr lang="en-GB" dirty="0" err="1"/>
              <a:t>passout</a:t>
            </a:r>
            <a:r>
              <a:rPr lang="en-GB" dirty="0"/>
              <a:t> seat promise a stopper –no</a:t>
            </a:r>
          </a:p>
          <a:p>
            <a:pPr marL="0" indent="0" algn="r">
              <a:buNone/>
            </a:pPr>
            <a:r>
              <a:rPr lang="en-GB" dirty="0"/>
              <a:t>	</a:t>
            </a:r>
            <a:endParaRPr lang="en-GB" sz="2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9C839F6-8623-6657-7A2C-242E4568BE73}"/>
                  </a:ext>
                </a:extLst>
              </p14:cNvPr>
              <p14:cNvContentPartPr/>
              <p14:nvPr/>
            </p14:nvContentPartPr>
            <p14:xfrm>
              <a:off x="981400" y="1820249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9C839F6-8623-6657-7A2C-242E4568BE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1400" y="1640249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EC3289C-93E5-017A-A448-841F99AE85CF}"/>
                  </a:ext>
                </a:extLst>
              </p14:cNvPr>
              <p14:cNvContentPartPr/>
              <p14:nvPr/>
            </p14:nvContentPartPr>
            <p14:xfrm>
              <a:off x="981400" y="1760849"/>
              <a:ext cx="1668600" cy="59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EC3289C-93E5-017A-A448-841F99AE85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1400" y="1580849"/>
                <a:ext cx="184824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31DF6D-F472-EA26-8C50-65218B12702C}"/>
                  </a:ext>
                </a:extLst>
              </p14:cNvPr>
              <p14:cNvContentPartPr/>
              <p14:nvPr/>
            </p14:nvContentPartPr>
            <p14:xfrm>
              <a:off x="981400" y="2897170"/>
              <a:ext cx="1824840" cy="54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31DF6D-F472-EA26-8C50-65218B1270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1400" y="2715978"/>
                <a:ext cx="2004480" cy="416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790E407-D65C-DC61-DBD9-8A0972B537F6}"/>
                  </a:ext>
                </a:extLst>
              </p14:cNvPr>
              <p14:cNvContentPartPr/>
              <p14:nvPr/>
            </p14:nvContentPartPr>
            <p14:xfrm>
              <a:off x="880600" y="4823369"/>
              <a:ext cx="2048040" cy="35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790E407-D65C-DC61-DBD9-8A0972B537F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0600" y="4643369"/>
                <a:ext cx="2227680" cy="3949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308CCA7-C8A7-9FB8-8442-520370CE58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</a:blip>
          <a:srcRect l="23593" t="38761" r="24219" b="18471"/>
          <a:stretch/>
        </p:blipFill>
        <p:spPr>
          <a:xfrm>
            <a:off x="9029799" y="5949409"/>
            <a:ext cx="3162201" cy="7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6757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13190</TotalTime>
  <Words>2925</Words>
  <Application>Microsoft Office PowerPoint</Application>
  <PresentationFormat>Widescreen</PresentationFormat>
  <Paragraphs>304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Times New Roman</vt:lpstr>
      <vt:lpstr>Tw Cen MT</vt:lpstr>
      <vt:lpstr>Droplet</vt:lpstr>
      <vt:lpstr> </vt:lpstr>
      <vt:lpstr>Terminology</vt:lpstr>
      <vt:lpstr>Balancing seat</vt:lpstr>
      <vt:lpstr>Two auctions will be discussed</vt:lpstr>
      <vt:lpstr>Auction 1      North east south west  1x          p       p         ?  </vt:lpstr>
      <vt:lpstr>PowerPoint Presentation</vt:lpstr>
      <vt:lpstr>options</vt:lpstr>
      <vt:lpstr>1X – p – p - ?  Double</vt:lpstr>
      <vt:lpstr>Auction 1  No-trump structure in the pass out seat</vt:lpstr>
      <vt:lpstr>No-trump structure in pass out seat</vt:lpstr>
      <vt:lpstr>Developing the auction after a balancing1NT or 2NT </vt:lpstr>
      <vt:lpstr>1nt IN PASSOUT SEAT SHOWS (11)12-16</vt:lpstr>
      <vt:lpstr>1X  p   p  ?   Overcalls</vt:lpstr>
      <vt:lpstr>1X   p   p  ?  Jumps in pass out seat </vt:lpstr>
      <vt:lpstr>When shouldn’t you balance? </vt:lpstr>
      <vt:lpstr> After an opening pre-empt</vt:lpstr>
      <vt:lpstr>Auction 1</vt:lpstr>
      <vt:lpstr>Auction 1 examples</vt:lpstr>
      <vt:lpstr>Auction 1  examples</vt:lpstr>
      <vt:lpstr>Auction 1  examples</vt:lpstr>
      <vt:lpstr>North      east  south  west  1♠        p      p   D   p         ? </vt:lpstr>
      <vt:lpstr>PowerPoint Presentation</vt:lpstr>
      <vt:lpstr>North      east   south  west 2♥       p     p       ?   </vt:lpstr>
      <vt:lpstr> North        east   south   west 3♥         p    p    ?  </vt:lpstr>
      <vt:lpstr>Examples from play</vt:lpstr>
      <vt:lpstr>PowerPoint Presentation</vt:lpstr>
      <vt:lpstr>PowerPoint Presentation</vt:lpstr>
      <vt:lpstr>PowerPoint Presentation</vt:lpstr>
      <vt:lpstr>PowerPoint Presentation</vt:lpstr>
      <vt:lpstr>Auction 2 North  East  South  West  1♥         P         2♥          P  P          ?? </vt:lpstr>
      <vt:lpstr> Auction 2 North  East  South  West  1♥         P         2♥          P   P          ?? </vt:lpstr>
      <vt:lpstr>Do they have a fit  ? </vt:lpstr>
      <vt:lpstr>What can we do in the balancing seat</vt:lpstr>
      <vt:lpstr>PARTNER HAS MADE A BALANCING DOUBLE</vt:lpstr>
      <vt:lpstr>When should you Not balance</vt:lpstr>
      <vt:lpstr>Pairs versus teams</vt:lpstr>
      <vt:lpstr>Opponents take the push and bid one more</vt:lpstr>
      <vt:lpstr>Auction 2</vt:lpstr>
      <vt:lpstr>Auction 2  examples</vt:lpstr>
      <vt:lpstr>North          east  south   west     1♥          p                    2♥  p     p                   ?  </vt:lpstr>
      <vt:lpstr>North      east   south   west 1♠               p   2♠             p P                 ?  </vt:lpstr>
      <vt:lpstr>North      east   south   west 1♠               p   2♠             p P                 ?  </vt:lpstr>
      <vt:lpstr>North      east   south   west 1♠               p   1nt             p 2 ♣                p   2♠      p p         ?  </vt:lpstr>
      <vt:lpstr>North      east   south   west 1♠               p   1nt             p 2 ♣                p   2♠      p p         ?  </vt:lpstr>
      <vt:lpstr>North        east   south   west 1♣    p   1NT    p p                     ? </vt:lpstr>
      <vt:lpstr>North     east   south   west  1♠     p   1nt   p   p               ?  </vt:lpstr>
      <vt:lpstr>North       east   south   west 1♦       p   1♥  p 2♦       p                         p  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Further reading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Bernard.Donde</dc:creator>
  <cp:lastModifiedBy>Bernard Donde</cp:lastModifiedBy>
  <cp:revision>145</cp:revision>
  <cp:lastPrinted>2019-07-05T12:48:58Z</cp:lastPrinted>
  <dcterms:created xsi:type="dcterms:W3CDTF">2019-07-02T17:34:09Z</dcterms:created>
  <dcterms:modified xsi:type="dcterms:W3CDTF">2022-05-15T12:41:16Z</dcterms:modified>
</cp:coreProperties>
</file>